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66" r:id="rId3"/>
    <p:sldId id="328" r:id="rId4"/>
    <p:sldId id="258" r:id="rId5"/>
    <p:sldId id="260" r:id="rId6"/>
    <p:sldId id="287" r:id="rId7"/>
    <p:sldId id="327" r:id="rId8"/>
    <p:sldId id="329" r:id="rId9"/>
    <p:sldId id="333" r:id="rId10"/>
    <p:sldId id="357" r:id="rId11"/>
    <p:sldId id="334" r:id="rId12"/>
    <p:sldId id="335" r:id="rId13"/>
    <p:sldId id="336" r:id="rId14"/>
    <p:sldId id="338" r:id="rId15"/>
    <p:sldId id="337" r:id="rId16"/>
    <p:sldId id="345" r:id="rId17"/>
    <p:sldId id="344" r:id="rId18"/>
    <p:sldId id="343" r:id="rId19"/>
    <p:sldId id="340" r:id="rId20"/>
    <p:sldId id="342" r:id="rId21"/>
    <p:sldId id="341" r:id="rId22"/>
    <p:sldId id="346" r:id="rId23"/>
    <p:sldId id="347" r:id="rId24"/>
    <p:sldId id="348" r:id="rId25"/>
    <p:sldId id="331" r:id="rId26"/>
    <p:sldId id="349" r:id="rId27"/>
    <p:sldId id="355" r:id="rId28"/>
    <p:sldId id="356" r:id="rId29"/>
    <p:sldId id="330" r:id="rId30"/>
    <p:sldId id="292" r:id="rId31"/>
    <p:sldId id="324" r:id="rId32"/>
    <p:sldId id="352" r:id="rId33"/>
    <p:sldId id="359" r:id="rId34"/>
    <p:sldId id="353" r:id="rId35"/>
    <p:sldId id="27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C736C-F4CC-4CC3-9E21-0B6D49D9AF27}" v="1" dt="2021-07-04T15:54:18.758"/>
    <p1510:client id="{34CCCF01-C8FB-41C7-92DA-E6A15E3D6EA7}" v="5" dt="2021-07-04T16:10:58.411"/>
    <p1510:client id="{3CC2ECC0-EBCB-451E-B10E-CF26A0174A46}" v="88" dt="2021-07-03T13:07:29.808"/>
    <p1510:client id="{48C2A44C-6DE7-482B-91C7-67CD1989B872}" v="1270" dt="2021-06-28T13:35:03.795"/>
    <p1510:client id="{916F95F0-AFFB-4155-9317-FC2F1B27C5C1}" v="15" dt="2021-07-04T16:13:53.343"/>
    <p1510:client id="{958CD253-8D27-4483-A9B6-952109102167}" v="22" dt="2021-06-29T14:16:14.435"/>
    <p1510:client id="{9C4B5393-C8A5-4F0D-91D6-C1A32E05BC35}" v="580" dt="2021-06-28T13:58:05.680"/>
    <p1510:client id="{DA78E0EF-3C6D-45D8-BEA2-CD6B1E88B8B2}" v="8" dt="2021-06-28T12:55:42.418"/>
    <p1510:client id="{DE5BBE14-FD33-48FD-A8A4-6FC169C7A24E}" v="1866" dt="2021-06-28T14:15:15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764962-93F4-49E9-8AE8-4066E78200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43AA33-1A7A-426B-8577-A73DCF25FF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Initial Problem</a:t>
          </a:r>
          <a:endParaRPr lang="en-US"/>
        </a:p>
      </dgm:t>
    </dgm:pt>
    <dgm:pt modelId="{CD5FB0E3-92EB-496E-B622-BEB805DDB7FF}" type="parTrans" cxnId="{32923343-B43C-4896-BC98-53C6ECB9F7A4}">
      <dgm:prSet/>
      <dgm:spPr/>
      <dgm:t>
        <a:bodyPr/>
        <a:lstStyle/>
        <a:p>
          <a:endParaRPr lang="en-US"/>
        </a:p>
      </dgm:t>
    </dgm:pt>
    <dgm:pt modelId="{205DF59D-713C-4E78-BED0-C143D8B42F5E}" type="sibTrans" cxnId="{32923343-B43C-4896-BC98-53C6ECB9F7A4}">
      <dgm:prSet/>
      <dgm:spPr/>
      <dgm:t>
        <a:bodyPr/>
        <a:lstStyle/>
        <a:p>
          <a:endParaRPr lang="en-US"/>
        </a:p>
      </dgm:t>
    </dgm:pt>
    <dgm:pt modelId="{BA54DBD9-B02E-45ED-A3A4-DAF2DDB2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Prototyping</a:t>
          </a:r>
        </a:p>
      </dgm:t>
    </dgm:pt>
    <dgm:pt modelId="{99F8FEFA-4027-4DA0-B9E0-963175B78857}" type="parTrans" cxnId="{847C9701-F96A-41A1-B43F-64D304F99004}">
      <dgm:prSet/>
      <dgm:spPr/>
      <dgm:t>
        <a:bodyPr/>
        <a:lstStyle/>
        <a:p>
          <a:endParaRPr lang="en-US"/>
        </a:p>
      </dgm:t>
    </dgm:pt>
    <dgm:pt modelId="{2AD1FBEE-DB37-4C30-97C7-B4A8906390DA}" type="sibTrans" cxnId="{847C9701-F96A-41A1-B43F-64D304F99004}">
      <dgm:prSet/>
      <dgm:spPr/>
      <dgm:t>
        <a:bodyPr/>
        <a:lstStyle/>
        <a:p>
          <a:endParaRPr lang="en-US"/>
        </a:p>
      </dgm:t>
    </dgm:pt>
    <dgm:pt modelId="{548CECE3-7849-47BC-8B1B-CB09C448D9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Evaluation</a:t>
          </a:r>
        </a:p>
      </dgm:t>
    </dgm:pt>
    <dgm:pt modelId="{3A8E47A7-D336-45D6-8FAC-316B9AAA5257}" type="parTrans" cxnId="{9DF5F3B6-E2A9-46C7-857C-A1FF22912206}">
      <dgm:prSet/>
      <dgm:spPr/>
      <dgm:t>
        <a:bodyPr/>
        <a:lstStyle/>
        <a:p>
          <a:endParaRPr lang="en-US"/>
        </a:p>
      </dgm:t>
    </dgm:pt>
    <dgm:pt modelId="{F8577ABD-29C5-4491-95DA-9EFDD772B916}" type="sibTrans" cxnId="{9DF5F3B6-E2A9-46C7-857C-A1FF22912206}">
      <dgm:prSet/>
      <dgm:spPr/>
      <dgm:t>
        <a:bodyPr/>
        <a:lstStyle/>
        <a:p>
          <a:endParaRPr lang="en-US"/>
        </a:p>
      </dgm:t>
    </dgm:pt>
    <dgm:pt modelId="{A9AC2807-8F87-45D4-A908-D9878D94B8B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Conclusions</a:t>
          </a:r>
          <a:endParaRPr lang="en-US"/>
        </a:p>
      </dgm:t>
    </dgm:pt>
    <dgm:pt modelId="{2DF2C00B-C318-4BC8-B009-0E3138155F32}" type="parTrans" cxnId="{A99CAE8F-C313-4884-B32E-5DA03D845E1C}">
      <dgm:prSet/>
      <dgm:spPr/>
      <dgm:t>
        <a:bodyPr/>
        <a:lstStyle/>
        <a:p>
          <a:endParaRPr lang="en-US"/>
        </a:p>
      </dgm:t>
    </dgm:pt>
    <dgm:pt modelId="{D16FD667-93AD-40CD-A746-181162F2885E}" type="sibTrans" cxnId="{A99CAE8F-C313-4884-B32E-5DA03D845E1C}">
      <dgm:prSet/>
      <dgm:spPr/>
      <dgm:t>
        <a:bodyPr/>
        <a:lstStyle/>
        <a:p>
          <a:endParaRPr lang="en-US"/>
        </a:p>
      </dgm:t>
    </dgm:pt>
    <dgm:pt modelId="{0A884ED3-E4E1-4E11-84A1-3AC65D647E56}" type="pres">
      <dgm:prSet presAssocID="{D1764962-93F4-49E9-8AE8-4066E78200DF}" presName="root" presStyleCnt="0">
        <dgm:presLayoutVars>
          <dgm:dir/>
          <dgm:resizeHandles val="exact"/>
        </dgm:presLayoutVars>
      </dgm:prSet>
      <dgm:spPr/>
    </dgm:pt>
    <dgm:pt modelId="{CD5C5749-D24B-44B0-9EAD-742268D409E5}" type="pres">
      <dgm:prSet presAssocID="{3943AA33-1A7A-426B-8577-A73DCF25FFF1}" presName="compNode" presStyleCnt="0"/>
      <dgm:spPr/>
    </dgm:pt>
    <dgm:pt modelId="{6CD5E2CF-B18A-49FD-8129-F8AD2632F036}" type="pres">
      <dgm:prSet presAssocID="{3943AA33-1A7A-426B-8577-A73DCF25FF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"/>
        </a:ext>
      </dgm:extLst>
    </dgm:pt>
    <dgm:pt modelId="{D54934AC-D733-4F07-B47E-F03CD8F3D4E5}" type="pres">
      <dgm:prSet presAssocID="{3943AA33-1A7A-426B-8577-A73DCF25FFF1}" presName="spaceRect" presStyleCnt="0"/>
      <dgm:spPr/>
    </dgm:pt>
    <dgm:pt modelId="{9647C17E-5666-4D38-8BF4-792875723542}" type="pres">
      <dgm:prSet presAssocID="{3943AA33-1A7A-426B-8577-A73DCF25FFF1}" presName="textRect" presStyleLbl="revTx" presStyleIdx="0" presStyleCnt="4">
        <dgm:presLayoutVars>
          <dgm:chMax val="1"/>
          <dgm:chPref val="1"/>
        </dgm:presLayoutVars>
      </dgm:prSet>
      <dgm:spPr/>
    </dgm:pt>
    <dgm:pt modelId="{07B6459F-09FF-4310-838A-5F62E4AE6C61}" type="pres">
      <dgm:prSet presAssocID="{205DF59D-713C-4E78-BED0-C143D8B42F5E}" presName="sibTrans" presStyleCnt="0"/>
      <dgm:spPr/>
    </dgm:pt>
    <dgm:pt modelId="{A875EDD1-375C-4873-9665-305A6B0D87C4}" type="pres">
      <dgm:prSet presAssocID="{BA54DBD9-B02E-45ED-A3A4-DAF2DDB24B07}" presName="compNode" presStyleCnt="0"/>
      <dgm:spPr/>
    </dgm:pt>
    <dgm:pt modelId="{7DB87A9F-EB06-4D57-9EB3-B2BB1398A6F3}" type="pres">
      <dgm:prSet presAssocID="{BA54DBD9-B02E-45ED-A3A4-DAF2DDB24B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E9AF19E-4C03-41E3-BB78-AAD7B9A1786F}" type="pres">
      <dgm:prSet presAssocID="{BA54DBD9-B02E-45ED-A3A4-DAF2DDB24B07}" presName="spaceRect" presStyleCnt="0"/>
      <dgm:spPr/>
    </dgm:pt>
    <dgm:pt modelId="{4B507E5E-2448-41C4-B556-50BE737A97D3}" type="pres">
      <dgm:prSet presAssocID="{BA54DBD9-B02E-45ED-A3A4-DAF2DDB24B07}" presName="textRect" presStyleLbl="revTx" presStyleIdx="1" presStyleCnt="4">
        <dgm:presLayoutVars>
          <dgm:chMax val="1"/>
          <dgm:chPref val="1"/>
        </dgm:presLayoutVars>
      </dgm:prSet>
      <dgm:spPr/>
    </dgm:pt>
    <dgm:pt modelId="{B961DE34-63D8-4163-8204-C6BEF7D04689}" type="pres">
      <dgm:prSet presAssocID="{2AD1FBEE-DB37-4C30-97C7-B4A8906390DA}" presName="sibTrans" presStyleCnt="0"/>
      <dgm:spPr/>
    </dgm:pt>
    <dgm:pt modelId="{9B68CCEE-3BC6-4984-AEC3-8BB751C20306}" type="pres">
      <dgm:prSet presAssocID="{548CECE3-7849-47BC-8B1B-CB09C448D95D}" presName="compNode" presStyleCnt="0"/>
      <dgm:spPr/>
    </dgm:pt>
    <dgm:pt modelId="{077900C9-B2C5-44E4-B0B0-6365C5F99718}" type="pres">
      <dgm:prSet presAssocID="{548CECE3-7849-47BC-8B1B-CB09C448D9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B16759-368B-42E8-8E4D-4A674264CCCE}" type="pres">
      <dgm:prSet presAssocID="{548CECE3-7849-47BC-8B1B-CB09C448D95D}" presName="spaceRect" presStyleCnt="0"/>
      <dgm:spPr/>
    </dgm:pt>
    <dgm:pt modelId="{D13CBB30-C8BF-4388-BC27-2C0A20C6EC2A}" type="pres">
      <dgm:prSet presAssocID="{548CECE3-7849-47BC-8B1B-CB09C448D95D}" presName="textRect" presStyleLbl="revTx" presStyleIdx="2" presStyleCnt="4">
        <dgm:presLayoutVars>
          <dgm:chMax val="1"/>
          <dgm:chPref val="1"/>
        </dgm:presLayoutVars>
      </dgm:prSet>
      <dgm:spPr/>
    </dgm:pt>
    <dgm:pt modelId="{79DE5B30-8FB8-45C6-B80C-7FA69156F58D}" type="pres">
      <dgm:prSet presAssocID="{F8577ABD-29C5-4491-95DA-9EFDD772B916}" presName="sibTrans" presStyleCnt="0"/>
      <dgm:spPr/>
    </dgm:pt>
    <dgm:pt modelId="{72A0917B-29B0-4833-90F7-1856D15EA323}" type="pres">
      <dgm:prSet presAssocID="{A9AC2807-8F87-45D4-A908-D9878D94B8B1}" presName="compNode" presStyleCnt="0"/>
      <dgm:spPr/>
    </dgm:pt>
    <dgm:pt modelId="{BF20CE9D-F0CC-495F-8EE6-3F0C8F905E79}" type="pres">
      <dgm:prSet presAssocID="{A9AC2807-8F87-45D4-A908-D9878D94B8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095E8-6312-4213-B07C-D4D6159B244F}" type="pres">
      <dgm:prSet presAssocID="{A9AC2807-8F87-45D4-A908-D9878D94B8B1}" presName="spaceRect" presStyleCnt="0"/>
      <dgm:spPr/>
    </dgm:pt>
    <dgm:pt modelId="{63D9E5FA-2736-4DC9-B4DE-559A317552C8}" type="pres">
      <dgm:prSet presAssocID="{A9AC2807-8F87-45D4-A908-D9878D94B8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C9701-F96A-41A1-B43F-64D304F99004}" srcId="{D1764962-93F4-49E9-8AE8-4066E78200DF}" destId="{BA54DBD9-B02E-45ED-A3A4-DAF2DDB24B07}" srcOrd="1" destOrd="0" parTransId="{99F8FEFA-4027-4DA0-B9E0-963175B78857}" sibTransId="{2AD1FBEE-DB37-4C30-97C7-B4A8906390DA}"/>
    <dgm:cxn modelId="{E34F450F-B883-42C6-AE71-FAFACD5F7A59}" type="presOf" srcId="{3943AA33-1A7A-426B-8577-A73DCF25FFF1}" destId="{9647C17E-5666-4D38-8BF4-792875723542}" srcOrd="0" destOrd="0" presId="urn:microsoft.com/office/officeart/2018/2/layout/IconLabelList"/>
    <dgm:cxn modelId="{BDC5E337-0F4C-4636-854A-ABE40169CF4F}" type="presOf" srcId="{BA54DBD9-B02E-45ED-A3A4-DAF2DDB24B07}" destId="{4B507E5E-2448-41C4-B556-50BE737A97D3}" srcOrd="0" destOrd="0" presId="urn:microsoft.com/office/officeart/2018/2/layout/IconLabelList"/>
    <dgm:cxn modelId="{32923343-B43C-4896-BC98-53C6ECB9F7A4}" srcId="{D1764962-93F4-49E9-8AE8-4066E78200DF}" destId="{3943AA33-1A7A-426B-8577-A73DCF25FFF1}" srcOrd="0" destOrd="0" parTransId="{CD5FB0E3-92EB-496E-B622-BEB805DDB7FF}" sibTransId="{205DF59D-713C-4E78-BED0-C143D8B42F5E}"/>
    <dgm:cxn modelId="{D6F05E4E-5DC9-4119-B91D-D5D0602B0C19}" type="presOf" srcId="{A9AC2807-8F87-45D4-A908-D9878D94B8B1}" destId="{63D9E5FA-2736-4DC9-B4DE-559A317552C8}" srcOrd="0" destOrd="0" presId="urn:microsoft.com/office/officeart/2018/2/layout/IconLabelList"/>
    <dgm:cxn modelId="{A99CAE8F-C313-4884-B32E-5DA03D845E1C}" srcId="{D1764962-93F4-49E9-8AE8-4066E78200DF}" destId="{A9AC2807-8F87-45D4-A908-D9878D94B8B1}" srcOrd="3" destOrd="0" parTransId="{2DF2C00B-C318-4BC8-B009-0E3138155F32}" sibTransId="{D16FD667-93AD-40CD-A746-181162F2885E}"/>
    <dgm:cxn modelId="{FF064595-561B-4BF4-B8AF-F9911A3FE7B6}" type="presOf" srcId="{D1764962-93F4-49E9-8AE8-4066E78200DF}" destId="{0A884ED3-E4E1-4E11-84A1-3AC65D647E56}" srcOrd="0" destOrd="0" presId="urn:microsoft.com/office/officeart/2018/2/layout/IconLabelList"/>
    <dgm:cxn modelId="{9DF5F3B6-E2A9-46C7-857C-A1FF22912206}" srcId="{D1764962-93F4-49E9-8AE8-4066E78200DF}" destId="{548CECE3-7849-47BC-8B1B-CB09C448D95D}" srcOrd="2" destOrd="0" parTransId="{3A8E47A7-D336-45D6-8FAC-316B9AAA5257}" sibTransId="{F8577ABD-29C5-4491-95DA-9EFDD772B916}"/>
    <dgm:cxn modelId="{3226EDBE-DE13-4288-A2C9-DD93F67A0711}" type="presOf" srcId="{548CECE3-7849-47BC-8B1B-CB09C448D95D}" destId="{D13CBB30-C8BF-4388-BC27-2C0A20C6EC2A}" srcOrd="0" destOrd="0" presId="urn:microsoft.com/office/officeart/2018/2/layout/IconLabelList"/>
    <dgm:cxn modelId="{2B5BA98A-7B5C-4EF6-B8D4-DF8DA750DBE0}" type="presParOf" srcId="{0A884ED3-E4E1-4E11-84A1-3AC65D647E56}" destId="{CD5C5749-D24B-44B0-9EAD-742268D409E5}" srcOrd="0" destOrd="0" presId="urn:microsoft.com/office/officeart/2018/2/layout/IconLabelList"/>
    <dgm:cxn modelId="{69C329F9-1D5D-4372-951F-050D67CE3119}" type="presParOf" srcId="{CD5C5749-D24B-44B0-9EAD-742268D409E5}" destId="{6CD5E2CF-B18A-49FD-8129-F8AD2632F036}" srcOrd="0" destOrd="0" presId="urn:microsoft.com/office/officeart/2018/2/layout/IconLabelList"/>
    <dgm:cxn modelId="{A0276ECE-D732-48C0-BAB3-4AEB280518A9}" type="presParOf" srcId="{CD5C5749-D24B-44B0-9EAD-742268D409E5}" destId="{D54934AC-D733-4F07-B47E-F03CD8F3D4E5}" srcOrd="1" destOrd="0" presId="urn:microsoft.com/office/officeart/2018/2/layout/IconLabelList"/>
    <dgm:cxn modelId="{F3E44CE5-085D-4E07-99E8-EC29CD85584B}" type="presParOf" srcId="{CD5C5749-D24B-44B0-9EAD-742268D409E5}" destId="{9647C17E-5666-4D38-8BF4-792875723542}" srcOrd="2" destOrd="0" presId="urn:microsoft.com/office/officeart/2018/2/layout/IconLabelList"/>
    <dgm:cxn modelId="{E117B1E6-DA00-4773-BA35-66A17DEE3D70}" type="presParOf" srcId="{0A884ED3-E4E1-4E11-84A1-3AC65D647E56}" destId="{07B6459F-09FF-4310-838A-5F62E4AE6C61}" srcOrd="1" destOrd="0" presId="urn:microsoft.com/office/officeart/2018/2/layout/IconLabelList"/>
    <dgm:cxn modelId="{60A6DB3E-0986-44CC-BF24-2CE6A07A8107}" type="presParOf" srcId="{0A884ED3-E4E1-4E11-84A1-3AC65D647E56}" destId="{A875EDD1-375C-4873-9665-305A6B0D87C4}" srcOrd="2" destOrd="0" presId="urn:microsoft.com/office/officeart/2018/2/layout/IconLabelList"/>
    <dgm:cxn modelId="{8D12BA47-B873-4952-ACC7-44906B9DF270}" type="presParOf" srcId="{A875EDD1-375C-4873-9665-305A6B0D87C4}" destId="{7DB87A9F-EB06-4D57-9EB3-B2BB1398A6F3}" srcOrd="0" destOrd="0" presId="urn:microsoft.com/office/officeart/2018/2/layout/IconLabelList"/>
    <dgm:cxn modelId="{A5C6D972-573E-42E4-AD42-F964E82AEBB7}" type="presParOf" srcId="{A875EDD1-375C-4873-9665-305A6B0D87C4}" destId="{6E9AF19E-4C03-41E3-BB78-AAD7B9A1786F}" srcOrd="1" destOrd="0" presId="urn:microsoft.com/office/officeart/2018/2/layout/IconLabelList"/>
    <dgm:cxn modelId="{CF079757-6DE1-43EC-A6D1-C5279175AA1E}" type="presParOf" srcId="{A875EDD1-375C-4873-9665-305A6B0D87C4}" destId="{4B507E5E-2448-41C4-B556-50BE737A97D3}" srcOrd="2" destOrd="0" presId="urn:microsoft.com/office/officeart/2018/2/layout/IconLabelList"/>
    <dgm:cxn modelId="{0D1A7EF6-CB0B-4495-931A-187F01ACCD73}" type="presParOf" srcId="{0A884ED3-E4E1-4E11-84A1-3AC65D647E56}" destId="{B961DE34-63D8-4163-8204-C6BEF7D04689}" srcOrd="3" destOrd="0" presId="urn:microsoft.com/office/officeart/2018/2/layout/IconLabelList"/>
    <dgm:cxn modelId="{5C094212-1AF2-46F3-BEB9-BAC1FF1BE062}" type="presParOf" srcId="{0A884ED3-E4E1-4E11-84A1-3AC65D647E56}" destId="{9B68CCEE-3BC6-4984-AEC3-8BB751C20306}" srcOrd="4" destOrd="0" presId="urn:microsoft.com/office/officeart/2018/2/layout/IconLabelList"/>
    <dgm:cxn modelId="{AF5570A5-413F-4787-859B-917EC7EF63AC}" type="presParOf" srcId="{9B68CCEE-3BC6-4984-AEC3-8BB751C20306}" destId="{077900C9-B2C5-44E4-B0B0-6365C5F99718}" srcOrd="0" destOrd="0" presId="urn:microsoft.com/office/officeart/2018/2/layout/IconLabelList"/>
    <dgm:cxn modelId="{7140FAFD-4F08-4895-A038-E2AA9F44DBBB}" type="presParOf" srcId="{9B68CCEE-3BC6-4984-AEC3-8BB751C20306}" destId="{3EB16759-368B-42E8-8E4D-4A674264CCCE}" srcOrd="1" destOrd="0" presId="urn:microsoft.com/office/officeart/2018/2/layout/IconLabelList"/>
    <dgm:cxn modelId="{1BCEA271-BD1F-4AEA-8A87-D20B1418D6A3}" type="presParOf" srcId="{9B68CCEE-3BC6-4984-AEC3-8BB751C20306}" destId="{D13CBB30-C8BF-4388-BC27-2C0A20C6EC2A}" srcOrd="2" destOrd="0" presId="urn:microsoft.com/office/officeart/2018/2/layout/IconLabelList"/>
    <dgm:cxn modelId="{DC977D4B-644B-46E8-BAAB-576F77F98298}" type="presParOf" srcId="{0A884ED3-E4E1-4E11-84A1-3AC65D647E56}" destId="{79DE5B30-8FB8-45C6-B80C-7FA69156F58D}" srcOrd="5" destOrd="0" presId="urn:microsoft.com/office/officeart/2018/2/layout/IconLabelList"/>
    <dgm:cxn modelId="{440CE224-6C86-420B-A138-65CFFB331C46}" type="presParOf" srcId="{0A884ED3-E4E1-4E11-84A1-3AC65D647E56}" destId="{72A0917B-29B0-4833-90F7-1856D15EA323}" srcOrd="6" destOrd="0" presId="urn:microsoft.com/office/officeart/2018/2/layout/IconLabelList"/>
    <dgm:cxn modelId="{A0FD9DFF-A578-4D97-8C51-B06F2A405611}" type="presParOf" srcId="{72A0917B-29B0-4833-90F7-1856D15EA323}" destId="{BF20CE9D-F0CC-495F-8EE6-3F0C8F905E79}" srcOrd="0" destOrd="0" presId="urn:microsoft.com/office/officeart/2018/2/layout/IconLabelList"/>
    <dgm:cxn modelId="{46367C0D-6B99-4114-82D2-2844D8D9879F}" type="presParOf" srcId="{72A0917B-29B0-4833-90F7-1856D15EA323}" destId="{0B2095E8-6312-4213-B07C-D4D6159B244F}" srcOrd="1" destOrd="0" presId="urn:microsoft.com/office/officeart/2018/2/layout/IconLabelList"/>
    <dgm:cxn modelId="{FA1412D9-C1FB-4621-8258-1FF5A381BF65}" type="presParOf" srcId="{72A0917B-29B0-4833-90F7-1856D15EA323}" destId="{63D9E5FA-2736-4DC9-B4DE-559A31755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6C882CC-3C07-4CB0-8793-01928360D68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55F52E-75A7-4EDB-A727-434D515BC5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 must be at the center of the design</a:t>
          </a:r>
        </a:p>
      </dgm:t>
    </dgm:pt>
    <dgm:pt modelId="{4F012B07-1CE8-40E6-9D81-219AEEA3CD6E}" type="parTrans" cxnId="{B3ECA86C-8208-42FB-9BEA-04E79A97E9BF}">
      <dgm:prSet/>
      <dgm:spPr/>
      <dgm:t>
        <a:bodyPr/>
        <a:lstStyle/>
        <a:p>
          <a:endParaRPr lang="en-US"/>
        </a:p>
      </dgm:t>
    </dgm:pt>
    <dgm:pt modelId="{E6B7808E-0190-4E26-B9D9-55CB73104CD5}" type="sibTrans" cxnId="{B3ECA86C-8208-42FB-9BEA-04E79A97E9BF}">
      <dgm:prSet/>
      <dgm:spPr/>
      <dgm:t>
        <a:bodyPr/>
        <a:lstStyle/>
        <a:p>
          <a:endParaRPr lang="en-US"/>
        </a:p>
      </dgm:t>
    </dgm:pt>
    <dgm:pt modelId="{D5F3615C-FBDA-4CE4-9E22-3A08A215FE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a trade-off between users’ expectations and what is necessary for the system </a:t>
          </a:r>
        </a:p>
      </dgm:t>
    </dgm:pt>
    <dgm:pt modelId="{86FB3191-6D71-489C-95A7-30852B7B6E07}" type="parTrans" cxnId="{FCE876F6-7815-4006-9553-9E0B4352E6B6}">
      <dgm:prSet/>
      <dgm:spPr/>
      <dgm:t>
        <a:bodyPr/>
        <a:lstStyle/>
        <a:p>
          <a:endParaRPr lang="en-US"/>
        </a:p>
      </dgm:t>
    </dgm:pt>
    <dgm:pt modelId="{4E8A8ED9-F3FB-4B83-A33B-833A535A1CED}" type="sibTrans" cxnId="{FCE876F6-7815-4006-9553-9E0B4352E6B6}">
      <dgm:prSet/>
      <dgm:spPr/>
      <dgm:t>
        <a:bodyPr/>
        <a:lstStyle/>
        <a:p>
          <a:endParaRPr lang="en-US"/>
        </a:p>
      </dgm:t>
    </dgm:pt>
    <dgm:pt modelId="{F32F139F-7861-4F60-BCEE-44E34C7B2E4E}" type="pres">
      <dgm:prSet presAssocID="{E6C882CC-3C07-4CB0-8793-01928360D681}" presName="root" presStyleCnt="0">
        <dgm:presLayoutVars>
          <dgm:dir/>
          <dgm:resizeHandles val="exact"/>
        </dgm:presLayoutVars>
      </dgm:prSet>
      <dgm:spPr/>
    </dgm:pt>
    <dgm:pt modelId="{54D38971-1454-4F4E-937B-585CB526DD43}" type="pres">
      <dgm:prSet presAssocID="{0C55F52E-75A7-4EDB-A727-434D515BC5D9}" presName="compNode" presStyleCnt="0"/>
      <dgm:spPr/>
    </dgm:pt>
    <dgm:pt modelId="{6E0BAD0E-C39F-41F9-9A8E-CF6487E90B21}" type="pres">
      <dgm:prSet presAssocID="{0C55F52E-75A7-4EDB-A727-434D515BC5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5788574-9C4F-4603-8AD5-032CB8CA639B}" type="pres">
      <dgm:prSet presAssocID="{0C55F52E-75A7-4EDB-A727-434D515BC5D9}" presName="spaceRect" presStyleCnt="0"/>
      <dgm:spPr/>
    </dgm:pt>
    <dgm:pt modelId="{5B49FCD0-66B6-4007-B7CA-8277D326C724}" type="pres">
      <dgm:prSet presAssocID="{0C55F52E-75A7-4EDB-A727-434D515BC5D9}" presName="textRect" presStyleLbl="revTx" presStyleIdx="0" presStyleCnt="2">
        <dgm:presLayoutVars>
          <dgm:chMax val="1"/>
          <dgm:chPref val="1"/>
        </dgm:presLayoutVars>
      </dgm:prSet>
      <dgm:spPr/>
    </dgm:pt>
    <dgm:pt modelId="{2EA753C6-D127-4855-AA43-C63D3FE6F405}" type="pres">
      <dgm:prSet presAssocID="{E6B7808E-0190-4E26-B9D9-55CB73104CD5}" presName="sibTrans" presStyleCnt="0"/>
      <dgm:spPr/>
    </dgm:pt>
    <dgm:pt modelId="{AABF1C9F-9DF3-43E3-95F1-3943BC11EC30}" type="pres">
      <dgm:prSet presAssocID="{D5F3615C-FBDA-4CE4-9E22-3A08A215FE60}" presName="compNode" presStyleCnt="0"/>
      <dgm:spPr/>
    </dgm:pt>
    <dgm:pt modelId="{29B25B36-8F4B-4A92-9A9D-B3F7A7B8406C}" type="pres">
      <dgm:prSet presAssocID="{D5F3615C-FBDA-4CE4-9E22-3A08A215FE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0E5733CB-24A9-4E51-9E57-E75E2A4617B6}" type="pres">
      <dgm:prSet presAssocID="{D5F3615C-FBDA-4CE4-9E22-3A08A215FE60}" presName="spaceRect" presStyleCnt="0"/>
      <dgm:spPr/>
    </dgm:pt>
    <dgm:pt modelId="{0A735CF1-7F2E-428C-9981-DCFA30AEB6F1}" type="pres">
      <dgm:prSet presAssocID="{D5F3615C-FBDA-4CE4-9E22-3A08A215FE6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1A0CC44-E127-485F-A131-19A31EBC3EE3}" type="presOf" srcId="{D5F3615C-FBDA-4CE4-9E22-3A08A215FE60}" destId="{0A735CF1-7F2E-428C-9981-DCFA30AEB6F1}" srcOrd="0" destOrd="0" presId="urn:microsoft.com/office/officeart/2018/2/layout/IconLabelList"/>
    <dgm:cxn modelId="{B3ECA86C-8208-42FB-9BEA-04E79A97E9BF}" srcId="{E6C882CC-3C07-4CB0-8793-01928360D681}" destId="{0C55F52E-75A7-4EDB-A727-434D515BC5D9}" srcOrd="0" destOrd="0" parTransId="{4F012B07-1CE8-40E6-9D81-219AEEA3CD6E}" sibTransId="{E6B7808E-0190-4E26-B9D9-55CB73104CD5}"/>
    <dgm:cxn modelId="{12A068AC-0CB7-41E3-80EF-C96C533CC5A6}" type="presOf" srcId="{0C55F52E-75A7-4EDB-A727-434D515BC5D9}" destId="{5B49FCD0-66B6-4007-B7CA-8277D326C724}" srcOrd="0" destOrd="0" presId="urn:microsoft.com/office/officeart/2018/2/layout/IconLabelList"/>
    <dgm:cxn modelId="{A8F79DE1-1965-4084-A6C9-85185063D9EF}" type="presOf" srcId="{E6C882CC-3C07-4CB0-8793-01928360D681}" destId="{F32F139F-7861-4F60-BCEE-44E34C7B2E4E}" srcOrd="0" destOrd="0" presId="urn:microsoft.com/office/officeart/2018/2/layout/IconLabelList"/>
    <dgm:cxn modelId="{FCE876F6-7815-4006-9553-9E0B4352E6B6}" srcId="{E6C882CC-3C07-4CB0-8793-01928360D681}" destId="{D5F3615C-FBDA-4CE4-9E22-3A08A215FE60}" srcOrd="1" destOrd="0" parTransId="{86FB3191-6D71-489C-95A7-30852B7B6E07}" sibTransId="{4E8A8ED9-F3FB-4B83-A33B-833A535A1CED}"/>
    <dgm:cxn modelId="{4879BCC8-1A62-4881-8309-532456820289}" type="presParOf" srcId="{F32F139F-7861-4F60-BCEE-44E34C7B2E4E}" destId="{54D38971-1454-4F4E-937B-585CB526DD43}" srcOrd="0" destOrd="0" presId="urn:microsoft.com/office/officeart/2018/2/layout/IconLabelList"/>
    <dgm:cxn modelId="{A3FF53B0-384B-4BCD-93AE-DA383591BB29}" type="presParOf" srcId="{54D38971-1454-4F4E-937B-585CB526DD43}" destId="{6E0BAD0E-C39F-41F9-9A8E-CF6487E90B21}" srcOrd="0" destOrd="0" presId="urn:microsoft.com/office/officeart/2018/2/layout/IconLabelList"/>
    <dgm:cxn modelId="{85537833-3CC4-4E74-9666-01CDBB296A38}" type="presParOf" srcId="{54D38971-1454-4F4E-937B-585CB526DD43}" destId="{75788574-9C4F-4603-8AD5-032CB8CA639B}" srcOrd="1" destOrd="0" presId="urn:microsoft.com/office/officeart/2018/2/layout/IconLabelList"/>
    <dgm:cxn modelId="{76FE7A85-8CCB-418B-9F87-AEE6CF3686B1}" type="presParOf" srcId="{54D38971-1454-4F4E-937B-585CB526DD43}" destId="{5B49FCD0-66B6-4007-B7CA-8277D326C724}" srcOrd="2" destOrd="0" presId="urn:microsoft.com/office/officeart/2018/2/layout/IconLabelList"/>
    <dgm:cxn modelId="{AAAE58B4-2C8F-43A4-B1B7-D5258A89C1E3}" type="presParOf" srcId="{F32F139F-7861-4F60-BCEE-44E34C7B2E4E}" destId="{2EA753C6-D127-4855-AA43-C63D3FE6F405}" srcOrd="1" destOrd="0" presId="urn:microsoft.com/office/officeart/2018/2/layout/IconLabelList"/>
    <dgm:cxn modelId="{590DEA7E-DAF1-49D5-A5D6-47E080DE3842}" type="presParOf" srcId="{F32F139F-7861-4F60-BCEE-44E34C7B2E4E}" destId="{AABF1C9F-9DF3-43E3-95F1-3943BC11EC30}" srcOrd="2" destOrd="0" presId="urn:microsoft.com/office/officeart/2018/2/layout/IconLabelList"/>
    <dgm:cxn modelId="{CB166DED-0D08-40EF-9726-A20FB399F63D}" type="presParOf" srcId="{AABF1C9F-9DF3-43E3-95F1-3943BC11EC30}" destId="{29B25B36-8F4B-4A92-9A9D-B3F7A7B8406C}" srcOrd="0" destOrd="0" presId="urn:microsoft.com/office/officeart/2018/2/layout/IconLabelList"/>
    <dgm:cxn modelId="{FA0FEC08-785A-46F8-973C-6DD970896088}" type="presParOf" srcId="{AABF1C9F-9DF3-43E3-95F1-3943BC11EC30}" destId="{0E5733CB-24A9-4E51-9E57-E75E2A4617B6}" srcOrd="1" destOrd="0" presId="urn:microsoft.com/office/officeart/2018/2/layout/IconLabelList"/>
    <dgm:cxn modelId="{663F4141-A27E-45FB-BD74-7355394057FB}" type="presParOf" srcId="{AABF1C9F-9DF3-43E3-95F1-3943BC11EC30}" destId="{0A735CF1-7F2E-428C-9981-DCFA30AEB6F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764962-93F4-49E9-8AE8-4066E78200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43AA33-1A7A-426B-8577-A73DCF25FF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Initial </a:t>
          </a:r>
          <a:r>
            <a:rPr lang="it-IT">
              <a:latin typeface="Univers Condensed" panose="020F0302020204030204"/>
            </a:rPr>
            <a:t>Problem</a:t>
          </a:r>
          <a:endParaRPr lang="en-US"/>
        </a:p>
      </dgm:t>
    </dgm:pt>
    <dgm:pt modelId="{CD5FB0E3-92EB-496E-B622-BEB805DDB7FF}" type="parTrans" cxnId="{32923343-B43C-4896-BC98-53C6ECB9F7A4}">
      <dgm:prSet/>
      <dgm:spPr/>
      <dgm:t>
        <a:bodyPr/>
        <a:lstStyle/>
        <a:p>
          <a:endParaRPr lang="en-US"/>
        </a:p>
      </dgm:t>
    </dgm:pt>
    <dgm:pt modelId="{205DF59D-713C-4E78-BED0-C143D8B42F5E}" type="sibTrans" cxnId="{32923343-B43C-4896-BC98-53C6ECB9F7A4}">
      <dgm:prSet/>
      <dgm:spPr/>
      <dgm:t>
        <a:bodyPr/>
        <a:lstStyle/>
        <a:p>
          <a:endParaRPr lang="en-US"/>
        </a:p>
      </dgm:t>
    </dgm:pt>
    <dgm:pt modelId="{BA54DBD9-B02E-45ED-A3A4-DAF2DDB2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gm:t>
    </dgm:pt>
    <dgm:pt modelId="{99F8FEFA-4027-4DA0-B9E0-963175B78857}" type="parTrans" cxnId="{847C9701-F96A-41A1-B43F-64D304F99004}">
      <dgm:prSet/>
      <dgm:spPr/>
      <dgm:t>
        <a:bodyPr/>
        <a:lstStyle/>
        <a:p>
          <a:endParaRPr lang="en-US"/>
        </a:p>
      </dgm:t>
    </dgm:pt>
    <dgm:pt modelId="{2AD1FBEE-DB37-4C30-97C7-B4A8906390DA}" type="sibTrans" cxnId="{847C9701-F96A-41A1-B43F-64D304F99004}">
      <dgm:prSet/>
      <dgm:spPr/>
      <dgm:t>
        <a:bodyPr/>
        <a:lstStyle/>
        <a:p>
          <a:endParaRPr lang="en-US"/>
        </a:p>
      </dgm:t>
    </dgm:pt>
    <dgm:pt modelId="{548CECE3-7849-47BC-8B1B-CB09C448D9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gm:t>
    </dgm:pt>
    <dgm:pt modelId="{3A8E47A7-D336-45D6-8FAC-316B9AAA5257}" type="parTrans" cxnId="{9DF5F3B6-E2A9-46C7-857C-A1FF22912206}">
      <dgm:prSet/>
      <dgm:spPr/>
      <dgm:t>
        <a:bodyPr/>
        <a:lstStyle/>
        <a:p>
          <a:endParaRPr lang="en-US"/>
        </a:p>
      </dgm:t>
    </dgm:pt>
    <dgm:pt modelId="{F8577ABD-29C5-4491-95DA-9EFDD772B916}" type="sibTrans" cxnId="{9DF5F3B6-E2A9-46C7-857C-A1FF22912206}">
      <dgm:prSet/>
      <dgm:spPr/>
      <dgm:t>
        <a:bodyPr/>
        <a:lstStyle/>
        <a:p>
          <a:endParaRPr lang="en-US"/>
        </a:p>
      </dgm:t>
    </dgm:pt>
    <dgm:pt modelId="{A9AC2807-8F87-45D4-A908-D9878D94B8B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2DF2C00B-C318-4BC8-B009-0E3138155F32}" type="parTrans" cxnId="{A99CAE8F-C313-4884-B32E-5DA03D845E1C}">
      <dgm:prSet/>
      <dgm:spPr/>
      <dgm:t>
        <a:bodyPr/>
        <a:lstStyle/>
        <a:p>
          <a:endParaRPr lang="en-US"/>
        </a:p>
      </dgm:t>
    </dgm:pt>
    <dgm:pt modelId="{D16FD667-93AD-40CD-A746-181162F2885E}" type="sibTrans" cxnId="{A99CAE8F-C313-4884-B32E-5DA03D845E1C}">
      <dgm:prSet/>
      <dgm:spPr/>
      <dgm:t>
        <a:bodyPr/>
        <a:lstStyle/>
        <a:p>
          <a:endParaRPr lang="en-US"/>
        </a:p>
      </dgm:t>
    </dgm:pt>
    <dgm:pt modelId="{0A884ED3-E4E1-4E11-84A1-3AC65D647E56}" type="pres">
      <dgm:prSet presAssocID="{D1764962-93F4-49E9-8AE8-4066E78200DF}" presName="root" presStyleCnt="0">
        <dgm:presLayoutVars>
          <dgm:dir/>
          <dgm:resizeHandles val="exact"/>
        </dgm:presLayoutVars>
      </dgm:prSet>
      <dgm:spPr/>
    </dgm:pt>
    <dgm:pt modelId="{CD5C5749-D24B-44B0-9EAD-742268D409E5}" type="pres">
      <dgm:prSet presAssocID="{3943AA33-1A7A-426B-8577-A73DCF25FFF1}" presName="compNode" presStyleCnt="0"/>
      <dgm:spPr/>
    </dgm:pt>
    <dgm:pt modelId="{6CD5E2CF-B18A-49FD-8129-F8AD2632F036}" type="pres">
      <dgm:prSet presAssocID="{3943AA33-1A7A-426B-8577-A73DCF25FF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"/>
        </a:ext>
      </dgm:extLst>
    </dgm:pt>
    <dgm:pt modelId="{D54934AC-D733-4F07-B47E-F03CD8F3D4E5}" type="pres">
      <dgm:prSet presAssocID="{3943AA33-1A7A-426B-8577-A73DCF25FFF1}" presName="spaceRect" presStyleCnt="0"/>
      <dgm:spPr/>
    </dgm:pt>
    <dgm:pt modelId="{9647C17E-5666-4D38-8BF4-792875723542}" type="pres">
      <dgm:prSet presAssocID="{3943AA33-1A7A-426B-8577-A73DCF25FFF1}" presName="textRect" presStyleLbl="revTx" presStyleIdx="0" presStyleCnt="4">
        <dgm:presLayoutVars>
          <dgm:chMax val="1"/>
          <dgm:chPref val="1"/>
        </dgm:presLayoutVars>
      </dgm:prSet>
      <dgm:spPr/>
    </dgm:pt>
    <dgm:pt modelId="{07B6459F-09FF-4310-838A-5F62E4AE6C61}" type="pres">
      <dgm:prSet presAssocID="{205DF59D-713C-4E78-BED0-C143D8B42F5E}" presName="sibTrans" presStyleCnt="0"/>
      <dgm:spPr/>
    </dgm:pt>
    <dgm:pt modelId="{A875EDD1-375C-4873-9665-305A6B0D87C4}" type="pres">
      <dgm:prSet presAssocID="{BA54DBD9-B02E-45ED-A3A4-DAF2DDB24B07}" presName="compNode" presStyleCnt="0"/>
      <dgm:spPr/>
    </dgm:pt>
    <dgm:pt modelId="{7DB87A9F-EB06-4D57-9EB3-B2BB1398A6F3}" type="pres">
      <dgm:prSet presAssocID="{BA54DBD9-B02E-45ED-A3A4-DAF2DDB24B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E9AF19E-4C03-41E3-BB78-AAD7B9A1786F}" type="pres">
      <dgm:prSet presAssocID="{BA54DBD9-B02E-45ED-A3A4-DAF2DDB24B07}" presName="spaceRect" presStyleCnt="0"/>
      <dgm:spPr/>
    </dgm:pt>
    <dgm:pt modelId="{4B507E5E-2448-41C4-B556-50BE737A97D3}" type="pres">
      <dgm:prSet presAssocID="{BA54DBD9-B02E-45ED-A3A4-DAF2DDB24B07}" presName="textRect" presStyleLbl="revTx" presStyleIdx="1" presStyleCnt="4">
        <dgm:presLayoutVars>
          <dgm:chMax val="1"/>
          <dgm:chPref val="1"/>
        </dgm:presLayoutVars>
      </dgm:prSet>
      <dgm:spPr/>
    </dgm:pt>
    <dgm:pt modelId="{B961DE34-63D8-4163-8204-C6BEF7D04689}" type="pres">
      <dgm:prSet presAssocID="{2AD1FBEE-DB37-4C30-97C7-B4A8906390DA}" presName="sibTrans" presStyleCnt="0"/>
      <dgm:spPr/>
    </dgm:pt>
    <dgm:pt modelId="{9B68CCEE-3BC6-4984-AEC3-8BB751C20306}" type="pres">
      <dgm:prSet presAssocID="{548CECE3-7849-47BC-8B1B-CB09C448D95D}" presName="compNode" presStyleCnt="0"/>
      <dgm:spPr/>
    </dgm:pt>
    <dgm:pt modelId="{077900C9-B2C5-44E4-B0B0-6365C5F99718}" type="pres">
      <dgm:prSet presAssocID="{548CECE3-7849-47BC-8B1B-CB09C448D9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B16759-368B-42E8-8E4D-4A674264CCCE}" type="pres">
      <dgm:prSet presAssocID="{548CECE3-7849-47BC-8B1B-CB09C448D95D}" presName="spaceRect" presStyleCnt="0"/>
      <dgm:spPr/>
    </dgm:pt>
    <dgm:pt modelId="{D13CBB30-C8BF-4388-BC27-2C0A20C6EC2A}" type="pres">
      <dgm:prSet presAssocID="{548CECE3-7849-47BC-8B1B-CB09C448D95D}" presName="textRect" presStyleLbl="revTx" presStyleIdx="2" presStyleCnt="4">
        <dgm:presLayoutVars>
          <dgm:chMax val="1"/>
          <dgm:chPref val="1"/>
        </dgm:presLayoutVars>
      </dgm:prSet>
      <dgm:spPr/>
    </dgm:pt>
    <dgm:pt modelId="{79DE5B30-8FB8-45C6-B80C-7FA69156F58D}" type="pres">
      <dgm:prSet presAssocID="{F8577ABD-29C5-4491-95DA-9EFDD772B916}" presName="sibTrans" presStyleCnt="0"/>
      <dgm:spPr/>
    </dgm:pt>
    <dgm:pt modelId="{72A0917B-29B0-4833-90F7-1856D15EA323}" type="pres">
      <dgm:prSet presAssocID="{A9AC2807-8F87-45D4-A908-D9878D94B8B1}" presName="compNode" presStyleCnt="0"/>
      <dgm:spPr/>
    </dgm:pt>
    <dgm:pt modelId="{BF20CE9D-F0CC-495F-8EE6-3F0C8F905E79}" type="pres">
      <dgm:prSet presAssocID="{A9AC2807-8F87-45D4-A908-D9878D94B8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095E8-6312-4213-B07C-D4D6159B244F}" type="pres">
      <dgm:prSet presAssocID="{A9AC2807-8F87-45D4-A908-D9878D94B8B1}" presName="spaceRect" presStyleCnt="0"/>
      <dgm:spPr/>
    </dgm:pt>
    <dgm:pt modelId="{63D9E5FA-2736-4DC9-B4DE-559A317552C8}" type="pres">
      <dgm:prSet presAssocID="{A9AC2807-8F87-45D4-A908-D9878D94B8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C9701-F96A-41A1-B43F-64D304F99004}" srcId="{D1764962-93F4-49E9-8AE8-4066E78200DF}" destId="{BA54DBD9-B02E-45ED-A3A4-DAF2DDB24B07}" srcOrd="1" destOrd="0" parTransId="{99F8FEFA-4027-4DA0-B9E0-963175B78857}" sibTransId="{2AD1FBEE-DB37-4C30-97C7-B4A8906390DA}"/>
    <dgm:cxn modelId="{E34F450F-B883-42C6-AE71-FAFACD5F7A59}" type="presOf" srcId="{3943AA33-1A7A-426B-8577-A73DCF25FFF1}" destId="{9647C17E-5666-4D38-8BF4-792875723542}" srcOrd="0" destOrd="0" presId="urn:microsoft.com/office/officeart/2018/2/layout/IconLabelList"/>
    <dgm:cxn modelId="{BDC5E337-0F4C-4636-854A-ABE40169CF4F}" type="presOf" srcId="{BA54DBD9-B02E-45ED-A3A4-DAF2DDB24B07}" destId="{4B507E5E-2448-41C4-B556-50BE737A97D3}" srcOrd="0" destOrd="0" presId="urn:microsoft.com/office/officeart/2018/2/layout/IconLabelList"/>
    <dgm:cxn modelId="{32923343-B43C-4896-BC98-53C6ECB9F7A4}" srcId="{D1764962-93F4-49E9-8AE8-4066E78200DF}" destId="{3943AA33-1A7A-426B-8577-A73DCF25FFF1}" srcOrd="0" destOrd="0" parTransId="{CD5FB0E3-92EB-496E-B622-BEB805DDB7FF}" sibTransId="{205DF59D-713C-4E78-BED0-C143D8B42F5E}"/>
    <dgm:cxn modelId="{D6F05E4E-5DC9-4119-B91D-D5D0602B0C19}" type="presOf" srcId="{A9AC2807-8F87-45D4-A908-D9878D94B8B1}" destId="{63D9E5FA-2736-4DC9-B4DE-559A317552C8}" srcOrd="0" destOrd="0" presId="urn:microsoft.com/office/officeart/2018/2/layout/IconLabelList"/>
    <dgm:cxn modelId="{A99CAE8F-C313-4884-B32E-5DA03D845E1C}" srcId="{D1764962-93F4-49E9-8AE8-4066E78200DF}" destId="{A9AC2807-8F87-45D4-A908-D9878D94B8B1}" srcOrd="3" destOrd="0" parTransId="{2DF2C00B-C318-4BC8-B009-0E3138155F32}" sibTransId="{D16FD667-93AD-40CD-A746-181162F2885E}"/>
    <dgm:cxn modelId="{FF064595-561B-4BF4-B8AF-F9911A3FE7B6}" type="presOf" srcId="{D1764962-93F4-49E9-8AE8-4066E78200DF}" destId="{0A884ED3-E4E1-4E11-84A1-3AC65D647E56}" srcOrd="0" destOrd="0" presId="urn:microsoft.com/office/officeart/2018/2/layout/IconLabelList"/>
    <dgm:cxn modelId="{9DF5F3B6-E2A9-46C7-857C-A1FF22912206}" srcId="{D1764962-93F4-49E9-8AE8-4066E78200DF}" destId="{548CECE3-7849-47BC-8B1B-CB09C448D95D}" srcOrd="2" destOrd="0" parTransId="{3A8E47A7-D336-45D6-8FAC-316B9AAA5257}" sibTransId="{F8577ABD-29C5-4491-95DA-9EFDD772B916}"/>
    <dgm:cxn modelId="{3226EDBE-DE13-4288-A2C9-DD93F67A0711}" type="presOf" srcId="{548CECE3-7849-47BC-8B1B-CB09C448D95D}" destId="{D13CBB30-C8BF-4388-BC27-2C0A20C6EC2A}" srcOrd="0" destOrd="0" presId="urn:microsoft.com/office/officeart/2018/2/layout/IconLabelList"/>
    <dgm:cxn modelId="{2B5BA98A-7B5C-4EF6-B8D4-DF8DA750DBE0}" type="presParOf" srcId="{0A884ED3-E4E1-4E11-84A1-3AC65D647E56}" destId="{CD5C5749-D24B-44B0-9EAD-742268D409E5}" srcOrd="0" destOrd="0" presId="urn:microsoft.com/office/officeart/2018/2/layout/IconLabelList"/>
    <dgm:cxn modelId="{69C329F9-1D5D-4372-951F-050D67CE3119}" type="presParOf" srcId="{CD5C5749-D24B-44B0-9EAD-742268D409E5}" destId="{6CD5E2CF-B18A-49FD-8129-F8AD2632F036}" srcOrd="0" destOrd="0" presId="urn:microsoft.com/office/officeart/2018/2/layout/IconLabelList"/>
    <dgm:cxn modelId="{A0276ECE-D732-48C0-BAB3-4AEB280518A9}" type="presParOf" srcId="{CD5C5749-D24B-44B0-9EAD-742268D409E5}" destId="{D54934AC-D733-4F07-B47E-F03CD8F3D4E5}" srcOrd="1" destOrd="0" presId="urn:microsoft.com/office/officeart/2018/2/layout/IconLabelList"/>
    <dgm:cxn modelId="{F3E44CE5-085D-4E07-99E8-EC29CD85584B}" type="presParOf" srcId="{CD5C5749-D24B-44B0-9EAD-742268D409E5}" destId="{9647C17E-5666-4D38-8BF4-792875723542}" srcOrd="2" destOrd="0" presId="urn:microsoft.com/office/officeart/2018/2/layout/IconLabelList"/>
    <dgm:cxn modelId="{E117B1E6-DA00-4773-BA35-66A17DEE3D70}" type="presParOf" srcId="{0A884ED3-E4E1-4E11-84A1-3AC65D647E56}" destId="{07B6459F-09FF-4310-838A-5F62E4AE6C61}" srcOrd="1" destOrd="0" presId="urn:microsoft.com/office/officeart/2018/2/layout/IconLabelList"/>
    <dgm:cxn modelId="{60A6DB3E-0986-44CC-BF24-2CE6A07A8107}" type="presParOf" srcId="{0A884ED3-E4E1-4E11-84A1-3AC65D647E56}" destId="{A875EDD1-375C-4873-9665-305A6B0D87C4}" srcOrd="2" destOrd="0" presId="urn:microsoft.com/office/officeart/2018/2/layout/IconLabelList"/>
    <dgm:cxn modelId="{8D12BA47-B873-4952-ACC7-44906B9DF270}" type="presParOf" srcId="{A875EDD1-375C-4873-9665-305A6B0D87C4}" destId="{7DB87A9F-EB06-4D57-9EB3-B2BB1398A6F3}" srcOrd="0" destOrd="0" presId="urn:microsoft.com/office/officeart/2018/2/layout/IconLabelList"/>
    <dgm:cxn modelId="{A5C6D972-573E-42E4-AD42-F964E82AEBB7}" type="presParOf" srcId="{A875EDD1-375C-4873-9665-305A6B0D87C4}" destId="{6E9AF19E-4C03-41E3-BB78-AAD7B9A1786F}" srcOrd="1" destOrd="0" presId="urn:microsoft.com/office/officeart/2018/2/layout/IconLabelList"/>
    <dgm:cxn modelId="{CF079757-6DE1-43EC-A6D1-C5279175AA1E}" type="presParOf" srcId="{A875EDD1-375C-4873-9665-305A6B0D87C4}" destId="{4B507E5E-2448-41C4-B556-50BE737A97D3}" srcOrd="2" destOrd="0" presId="urn:microsoft.com/office/officeart/2018/2/layout/IconLabelList"/>
    <dgm:cxn modelId="{0D1A7EF6-CB0B-4495-931A-187F01ACCD73}" type="presParOf" srcId="{0A884ED3-E4E1-4E11-84A1-3AC65D647E56}" destId="{B961DE34-63D8-4163-8204-C6BEF7D04689}" srcOrd="3" destOrd="0" presId="urn:microsoft.com/office/officeart/2018/2/layout/IconLabelList"/>
    <dgm:cxn modelId="{5C094212-1AF2-46F3-BEB9-BAC1FF1BE062}" type="presParOf" srcId="{0A884ED3-E4E1-4E11-84A1-3AC65D647E56}" destId="{9B68CCEE-3BC6-4984-AEC3-8BB751C20306}" srcOrd="4" destOrd="0" presId="urn:microsoft.com/office/officeart/2018/2/layout/IconLabelList"/>
    <dgm:cxn modelId="{AF5570A5-413F-4787-859B-917EC7EF63AC}" type="presParOf" srcId="{9B68CCEE-3BC6-4984-AEC3-8BB751C20306}" destId="{077900C9-B2C5-44E4-B0B0-6365C5F99718}" srcOrd="0" destOrd="0" presId="urn:microsoft.com/office/officeart/2018/2/layout/IconLabelList"/>
    <dgm:cxn modelId="{7140FAFD-4F08-4895-A038-E2AA9F44DBBB}" type="presParOf" srcId="{9B68CCEE-3BC6-4984-AEC3-8BB751C20306}" destId="{3EB16759-368B-42E8-8E4D-4A674264CCCE}" srcOrd="1" destOrd="0" presId="urn:microsoft.com/office/officeart/2018/2/layout/IconLabelList"/>
    <dgm:cxn modelId="{1BCEA271-BD1F-4AEA-8A87-D20B1418D6A3}" type="presParOf" srcId="{9B68CCEE-3BC6-4984-AEC3-8BB751C20306}" destId="{D13CBB30-C8BF-4388-BC27-2C0A20C6EC2A}" srcOrd="2" destOrd="0" presId="urn:microsoft.com/office/officeart/2018/2/layout/IconLabelList"/>
    <dgm:cxn modelId="{DC977D4B-644B-46E8-BAAB-576F77F98298}" type="presParOf" srcId="{0A884ED3-E4E1-4E11-84A1-3AC65D647E56}" destId="{79DE5B30-8FB8-45C6-B80C-7FA69156F58D}" srcOrd="5" destOrd="0" presId="urn:microsoft.com/office/officeart/2018/2/layout/IconLabelList"/>
    <dgm:cxn modelId="{440CE224-6C86-420B-A138-65CFFB331C46}" type="presParOf" srcId="{0A884ED3-E4E1-4E11-84A1-3AC65D647E56}" destId="{72A0917B-29B0-4833-90F7-1856D15EA323}" srcOrd="6" destOrd="0" presId="urn:microsoft.com/office/officeart/2018/2/layout/IconLabelList"/>
    <dgm:cxn modelId="{A0FD9DFF-A578-4D97-8C51-B06F2A405611}" type="presParOf" srcId="{72A0917B-29B0-4833-90F7-1856D15EA323}" destId="{BF20CE9D-F0CC-495F-8EE6-3F0C8F905E79}" srcOrd="0" destOrd="0" presId="urn:microsoft.com/office/officeart/2018/2/layout/IconLabelList"/>
    <dgm:cxn modelId="{46367C0D-6B99-4114-82D2-2844D8D9879F}" type="presParOf" srcId="{72A0917B-29B0-4833-90F7-1856D15EA323}" destId="{0B2095E8-6312-4213-B07C-D4D6159B244F}" srcOrd="1" destOrd="0" presId="urn:microsoft.com/office/officeart/2018/2/layout/IconLabelList"/>
    <dgm:cxn modelId="{FA1412D9-C1FB-4621-8258-1FF5A381BF65}" type="presParOf" srcId="{72A0917B-29B0-4833-90F7-1856D15EA323}" destId="{63D9E5FA-2736-4DC9-B4DE-559A31755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3C5CF3-B87F-4C08-9750-2EE6205912B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07881-F086-4E3E-8300-8E078E7095D2}">
      <dgm:prSet/>
      <dgm:spPr/>
      <dgm:t>
        <a:bodyPr/>
        <a:lstStyle/>
        <a:p>
          <a:r>
            <a:rPr lang="it-IT"/>
            <a:t>Matching</a:t>
          </a:r>
          <a:endParaRPr lang="en-US"/>
        </a:p>
      </dgm:t>
    </dgm:pt>
    <dgm:pt modelId="{54732DDE-63E4-48D2-92F8-6CC1AFF67987}" type="parTrans" cxnId="{76E95A20-D57B-4E68-BF66-CB5A1AEC49A3}">
      <dgm:prSet/>
      <dgm:spPr/>
      <dgm:t>
        <a:bodyPr/>
        <a:lstStyle/>
        <a:p>
          <a:endParaRPr lang="en-US"/>
        </a:p>
      </dgm:t>
    </dgm:pt>
    <dgm:pt modelId="{908143AA-AB93-4632-AC5B-E574DEB77942}" type="sibTrans" cxnId="{76E95A20-D57B-4E68-BF66-CB5A1AEC49A3}">
      <dgm:prSet/>
      <dgm:spPr/>
      <dgm:t>
        <a:bodyPr/>
        <a:lstStyle/>
        <a:p>
          <a:endParaRPr lang="en-US"/>
        </a:p>
      </dgm:t>
    </dgm:pt>
    <dgm:pt modelId="{2D2A479E-647F-4F04-A42F-A5700E590F53}">
      <dgm:prSet/>
      <dgm:spPr/>
      <dgm:t>
        <a:bodyPr/>
        <a:lstStyle/>
        <a:p>
          <a:r>
            <a:rPr lang="it-IT" dirty="0" err="1"/>
            <a:t>Suitable</a:t>
          </a:r>
          <a:r>
            <a:rPr lang="it-IT" dirty="0"/>
            <a:t> partners (</a:t>
          </a:r>
          <a:r>
            <a:rPr lang="it-IT" dirty="0" err="1"/>
            <a:t>level</a:t>
          </a:r>
          <a:r>
            <a:rPr lang="it-IT" dirty="0"/>
            <a:t>, </a:t>
          </a:r>
          <a:r>
            <a:rPr lang="it-IT" dirty="0" err="1"/>
            <a:t>interests</a:t>
          </a:r>
          <a:r>
            <a:rPr lang="it-IT" dirty="0"/>
            <a:t>, …)</a:t>
          </a:r>
          <a:endParaRPr lang="en-US" dirty="0"/>
        </a:p>
      </dgm:t>
    </dgm:pt>
    <dgm:pt modelId="{0DE94517-AB5A-499D-9280-A4D4F69F5AFA}" type="parTrans" cxnId="{23EBB0CE-288B-4751-87BA-B560745FB413}">
      <dgm:prSet/>
      <dgm:spPr/>
      <dgm:t>
        <a:bodyPr/>
        <a:lstStyle/>
        <a:p>
          <a:endParaRPr lang="en-US"/>
        </a:p>
      </dgm:t>
    </dgm:pt>
    <dgm:pt modelId="{75F6B977-5585-469C-8FBD-6F89FB7E5138}" type="sibTrans" cxnId="{23EBB0CE-288B-4751-87BA-B560745FB413}">
      <dgm:prSet/>
      <dgm:spPr/>
      <dgm:t>
        <a:bodyPr/>
        <a:lstStyle/>
        <a:p>
          <a:endParaRPr lang="en-US"/>
        </a:p>
      </dgm:t>
    </dgm:pt>
    <dgm:pt modelId="{0FA6250E-BE29-4A5B-B31F-2858EB1C3A77}">
      <dgm:prSet/>
      <dgm:spPr/>
      <dgm:t>
        <a:bodyPr/>
        <a:lstStyle/>
        <a:p>
          <a:r>
            <a:rPr lang="it-IT" dirty="0"/>
            <a:t>Fixing schedule</a:t>
          </a:r>
          <a:endParaRPr lang="en-US" dirty="0"/>
        </a:p>
      </dgm:t>
    </dgm:pt>
    <dgm:pt modelId="{9002F2E8-C713-4E2A-B8B7-0CEE68FF8073}" type="parTrans" cxnId="{BF936CD5-2334-4033-B5D8-285ACC4E684C}">
      <dgm:prSet/>
      <dgm:spPr/>
      <dgm:t>
        <a:bodyPr/>
        <a:lstStyle/>
        <a:p>
          <a:endParaRPr lang="en-US"/>
        </a:p>
      </dgm:t>
    </dgm:pt>
    <dgm:pt modelId="{64028852-8AC0-4356-A638-FA79FF58D738}" type="sibTrans" cxnId="{BF936CD5-2334-4033-B5D8-285ACC4E684C}">
      <dgm:prSet/>
      <dgm:spPr/>
      <dgm:t>
        <a:bodyPr/>
        <a:lstStyle/>
        <a:p>
          <a:endParaRPr lang="en-US"/>
        </a:p>
      </dgm:t>
    </dgm:pt>
    <dgm:pt modelId="{D62244DC-4861-4142-821C-12EA2F73D31B}">
      <dgm:prSet/>
      <dgm:spPr/>
      <dgm:t>
        <a:bodyPr/>
        <a:lstStyle/>
        <a:p>
          <a:r>
            <a:rPr lang="en-US"/>
            <a:t>Professionalism</a:t>
          </a:r>
        </a:p>
      </dgm:t>
    </dgm:pt>
    <dgm:pt modelId="{6507BEF8-AAC9-48D9-805E-30FB21E3F58A}" type="parTrans" cxnId="{3586ADF7-6728-47B3-9BED-B458B3E15E79}">
      <dgm:prSet/>
      <dgm:spPr/>
      <dgm:t>
        <a:bodyPr/>
        <a:lstStyle/>
        <a:p>
          <a:endParaRPr lang="en-US"/>
        </a:p>
      </dgm:t>
    </dgm:pt>
    <dgm:pt modelId="{BBEE7C02-D22D-44AC-B30E-9F6449CB751F}" type="sibTrans" cxnId="{3586ADF7-6728-47B3-9BED-B458B3E15E79}">
      <dgm:prSet/>
      <dgm:spPr/>
      <dgm:t>
        <a:bodyPr/>
        <a:lstStyle/>
        <a:p>
          <a:endParaRPr lang="en-US"/>
        </a:p>
      </dgm:t>
    </dgm:pt>
    <dgm:pt modelId="{662DE93D-D364-455C-B945-0E0EF526792A}">
      <dgm:prSet/>
      <dgm:spPr/>
      <dgm:t>
        <a:bodyPr/>
        <a:lstStyle/>
        <a:p>
          <a:r>
            <a:rPr lang="en-US"/>
            <a:t>“Tinder risk”</a:t>
          </a:r>
        </a:p>
      </dgm:t>
    </dgm:pt>
    <dgm:pt modelId="{F7B9F998-4D07-4011-BCC1-EF03759870B8}" type="parTrans" cxnId="{A50F9AD7-B0D7-4C4C-946F-C6CEB039907A}">
      <dgm:prSet/>
      <dgm:spPr/>
      <dgm:t>
        <a:bodyPr/>
        <a:lstStyle/>
        <a:p>
          <a:endParaRPr lang="en-US"/>
        </a:p>
      </dgm:t>
    </dgm:pt>
    <dgm:pt modelId="{BA8989AF-E071-401B-B5EA-938E5D21A357}" type="sibTrans" cxnId="{A50F9AD7-B0D7-4C4C-946F-C6CEB039907A}">
      <dgm:prSet/>
      <dgm:spPr/>
      <dgm:t>
        <a:bodyPr/>
        <a:lstStyle/>
        <a:p>
          <a:endParaRPr lang="en-US"/>
        </a:p>
      </dgm:t>
    </dgm:pt>
    <dgm:pt modelId="{726AE3A8-6BEE-4FF3-846B-B7170B9419F7}">
      <dgm:prSet/>
      <dgm:spPr/>
      <dgm:t>
        <a:bodyPr/>
        <a:lstStyle/>
        <a:p>
          <a:r>
            <a:rPr lang="en-US" dirty="0"/>
            <a:t>Lack of seriousness</a:t>
          </a:r>
        </a:p>
      </dgm:t>
    </dgm:pt>
    <dgm:pt modelId="{EC68BED4-834E-466E-A69F-83527E08A402}" type="parTrans" cxnId="{45D820FF-6A1C-4238-AFCC-964B0D0CDC7B}">
      <dgm:prSet/>
      <dgm:spPr/>
      <dgm:t>
        <a:bodyPr/>
        <a:lstStyle/>
        <a:p>
          <a:endParaRPr lang="en-US"/>
        </a:p>
      </dgm:t>
    </dgm:pt>
    <dgm:pt modelId="{CF1A0BB7-2A41-494C-86AC-D58D6A1ED6B9}" type="sibTrans" cxnId="{45D820FF-6A1C-4238-AFCC-964B0D0CDC7B}">
      <dgm:prSet/>
      <dgm:spPr/>
      <dgm:t>
        <a:bodyPr/>
        <a:lstStyle/>
        <a:p>
          <a:endParaRPr lang="en-US"/>
        </a:p>
      </dgm:t>
    </dgm:pt>
    <dgm:pt modelId="{915272A6-CBBB-4B7E-8AF1-FDDF6886785C}" type="pres">
      <dgm:prSet presAssocID="{493C5CF3-B87F-4C08-9750-2EE6205912B6}" presName="linear" presStyleCnt="0">
        <dgm:presLayoutVars>
          <dgm:dir/>
          <dgm:animLvl val="lvl"/>
          <dgm:resizeHandles val="exact"/>
        </dgm:presLayoutVars>
      </dgm:prSet>
      <dgm:spPr/>
    </dgm:pt>
    <dgm:pt modelId="{52780C41-432C-43ED-B126-E7CFA96EDB62}" type="pres">
      <dgm:prSet presAssocID="{23D07881-F086-4E3E-8300-8E078E7095D2}" presName="parentLin" presStyleCnt="0"/>
      <dgm:spPr/>
    </dgm:pt>
    <dgm:pt modelId="{137F57A2-8B2B-4B1F-9C68-B6BECE41A736}" type="pres">
      <dgm:prSet presAssocID="{23D07881-F086-4E3E-8300-8E078E7095D2}" presName="parentLeftMargin" presStyleLbl="node1" presStyleIdx="0" presStyleCnt="2"/>
      <dgm:spPr/>
    </dgm:pt>
    <dgm:pt modelId="{E73CEBD0-9E6D-4A0D-B3BE-8C4A6CC69E8B}" type="pres">
      <dgm:prSet presAssocID="{23D07881-F086-4E3E-8300-8E078E7095D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41B4127-B806-4D02-98BE-52B9DB22C467}" type="pres">
      <dgm:prSet presAssocID="{23D07881-F086-4E3E-8300-8E078E7095D2}" presName="negativeSpace" presStyleCnt="0"/>
      <dgm:spPr/>
    </dgm:pt>
    <dgm:pt modelId="{CBBE12B4-C6D1-45A4-9DFA-310882ECC1A2}" type="pres">
      <dgm:prSet presAssocID="{23D07881-F086-4E3E-8300-8E078E7095D2}" presName="childText" presStyleLbl="conFgAcc1" presStyleIdx="0" presStyleCnt="2">
        <dgm:presLayoutVars>
          <dgm:bulletEnabled val="1"/>
        </dgm:presLayoutVars>
      </dgm:prSet>
      <dgm:spPr/>
    </dgm:pt>
    <dgm:pt modelId="{752801E7-2D74-419E-B99F-5A8C1E4DEFB6}" type="pres">
      <dgm:prSet presAssocID="{908143AA-AB93-4632-AC5B-E574DEB77942}" presName="spaceBetweenRectangles" presStyleCnt="0"/>
      <dgm:spPr/>
    </dgm:pt>
    <dgm:pt modelId="{5F5ED7EF-BC0C-410B-872C-B57F755C3999}" type="pres">
      <dgm:prSet presAssocID="{D62244DC-4861-4142-821C-12EA2F73D31B}" presName="parentLin" presStyleCnt="0"/>
      <dgm:spPr/>
    </dgm:pt>
    <dgm:pt modelId="{0B078C10-561B-4374-9198-9A840147672A}" type="pres">
      <dgm:prSet presAssocID="{D62244DC-4861-4142-821C-12EA2F73D31B}" presName="parentLeftMargin" presStyleLbl="node1" presStyleIdx="0" presStyleCnt="2"/>
      <dgm:spPr/>
    </dgm:pt>
    <dgm:pt modelId="{E4E66D28-400E-4B60-9046-AA5A6319129F}" type="pres">
      <dgm:prSet presAssocID="{D62244DC-4861-4142-821C-12EA2F73D31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B497FDA-AD77-4E47-A73E-CFE9584FB5CF}" type="pres">
      <dgm:prSet presAssocID="{D62244DC-4861-4142-821C-12EA2F73D31B}" presName="negativeSpace" presStyleCnt="0"/>
      <dgm:spPr/>
    </dgm:pt>
    <dgm:pt modelId="{755E5F75-F587-4F32-9AE0-6FBD43523F8E}" type="pres">
      <dgm:prSet presAssocID="{D62244DC-4861-4142-821C-12EA2F73D31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6E95A20-D57B-4E68-BF66-CB5A1AEC49A3}" srcId="{493C5CF3-B87F-4C08-9750-2EE6205912B6}" destId="{23D07881-F086-4E3E-8300-8E078E7095D2}" srcOrd="0" destOrd="0" parTransId="{54732DDE-63E4-48D2-92F8-6CC1AFF67987}" sibTransId="{908143AA-AB93-4632-AC5B-E574DEB77942}"/>
    <dgm:cxn modelId="{7DF20124-95C7-431A-8AB4-1FBB0EED5C35}" type="presOf" srcId="{493C5CF3-B87F-4C08-9750-2EE6205912B6}" destId="{915272A6-CBBB-4B7E-8AF1-FDDF6886785C}" srcOrd="0" destOrd="0" presId="urn:microsoft.com/office/officeart/2005/8/layout/list1"/>
    <dgm:cxn modelId="{1EF3B271-B0C4-4AED-B77E-03770E047634}" type="presOf" srcId="{D62244DC-4861-4142-821C-12EA2F73D31B}" destId="{E4E66D28-400E-4B60-9046-AA5A6319129F}" srcOrd="1" destOrd="0" presId="urn:microsoft.com/office/officeart/2005/8/layout/list1"/>
    <dgm:cxn modelId="{A241AB7C-27DA-4047-B2DC-EDDEC0421752}" type="presOf" srcId="{2D2A479E-647F-4F04-A42F-A5700E590F53}" destId="{CBBE12B4-C6D1-45A4-9DFA-310882ECC1A2}" srcOrd="0" destOrd="0" presId="urn:microsoft.com/office/officeart/2005/8/layout/list1"/>
    <dgm:cxn modelId="{3A26008D-6E03-4726-93A4-E2A37D86E662}" type="presOf" srcId="{23D07881-F086-4E3E-8300-8E078E7095D2}" destId="{137F57A2-8B2B-4B1F-9C68-B6BECE41A736}" srcOrd="0" destOrd="0" presId="urn:microsoft.com/office/officeart/2005/8/layout/list1"/>
    <dgm:cxn modelId="{1DC5A4A2-FFED-4178-8C1E-8BE5A3717028}" type="presOf" srcId="{D62244DC-4861-4142-821C-12EA2F73D31B}" destId="{0B078C10-561B-4374-9198-9A840147672A}" srcOrd="0" destOrd="0" presId="urn:microsoft.com/office/officeart/2005/8/layout/list1"/>
    <dgm:cxn modelId="{5C5BB2AC-02B8-4032-B94C-C2FB31ACCB70}" type="presOf" srcId="{726AE3A8-6BEE-4FF3-846B-B7170B9419F7}" destId="{755E5F75-F587-4F32-9AE0-6FBD43523F8E}" srcOrd="0" destOrd="1" presId="urn:microsoft.com/office/officeart/2005/8/layout/list1"/>
    <dgm:cxn modelId="{35C6CABE-EA72-4084-8B1B-58795E1A5CC4}" type="presOf" srcId="{0FA6250E-BE29-4A5B-B31F-2858EB1C3A77}" destId="{CBBE12B4-C6D1-45A4-9DFA-310882ECC1A2}" srcOrd="0" destOrd="1" presId="urn:microsoft.com/office/officeart/2005/8/layout/list1"/>
    <dgm:cxn modelId="{218165C7-EFAA-41A1-ADFC-009D68B8A64A}" type="presOf" srcId="{662DE93D-D364-455C-B945-0E0EF526792A}" destId="{755E5F75-F587-4F32-9AE0-6FBD43523F8E}" srcOrd="0" destOrd="0" presId="urn:microsoft.com/office/officeart/2005/8/layout/list1"/>
    <dgm:cxn modelId="{23EBB0CE-288B-4751-87BA-B560745FB413}" srcId="{23D07881-F086-4E3E-8300-8E078E7095D2}" destId="{2D2A479E-647F-4F04-A42F-A5700E590F53}" srcOrd="0" destOrd="0" parTransId="{0DE94517-AB5A-499D-9280-A4D4F69F5AFA}" sibTransId="{75F6B977-5585-469C-8FBD-6F89FB7E5138}"/>
    <dgm:cxn modelId="{BF936CD5-2334-4033-B5D8-285ACC4E684C}" srcId="{23D07881-F086-4E3E-8300-8E078E7095D2}" destId="{0FA6250E-BE29-4A5B-B31F-2858EB1C3A77}" srcOrd="1" destOrd="0" parTransId="{9002F2E8-C713-4E2A-B8B7-0CEE68FF8073}" sibTransId="{64028852-8AC0-4356-A638-FA79FF58D738}"/>
    <dgm:cxn modelId="{A50F9AD7-B0D7-4C4C-946F-C6CEB039907A}" srcId="{D62244DC-4861-4142-821C-12EA2F73D31B}" destId="{662DE93D-D364-455C-B945-0E0EF526792A}" srcOrd="0" destOrd="0" parTransId="{F7B9F998-4D07-4011-BCC1-EF03759870B8}" sibTransId="{BA8989AF-E071-401B-B5EA-938E5D21A357}"/>
    <dgm:cxn modelId="{3586ADF7-6728-47B3-9BED-B458B3E15E79}" srcId="{493C5CF3-B87F-4C08-9750-2EE6205912B6}" destId="{D62244DC-4861-4142-821C-12EA2F73D31B}" srcOrd="1" destOrd="0" parTransId="{6507BEF8-AAC9-48D9-805E-30FB21E3F58A}" sibTransId="{BBEE7C02-D22D-44AC-B30E-9F6449CB751F}"/>
    <dgm:cxn modelId="{61D915F9-7334-415E-87AE-0B577850642B}" type="presOf" srcId="{23D07881-F086-4E3E-8300-8E078E7095D2}" destId="{E73CEBD0-9E6D-4A0D-B3BE-8C4A6CC69E8B}" srcOrd="1" destOrd="0" presId="urn:microsoft.com/office/officeart/2005/8/layout/list1"/>
    <dgm:cxn modelId="{45D820FF-6A1C-4238-AFCC-964B0D0CDC7B}" srcId="{D62244DC-4861-4142-821C-12EA2F73D31B}" destId="{726AE3A8-6BEE-4FF3-846B-B7170B9419F7}" srcOrd="1" destOrd="0" parTransId="{EC68BED4-834E-466E-A69F-83527E08A402}" sibTransId="{CF1A0BB7-2A41-494C-86AC-D58D6A1ED6B9}"/>
    <dgm:cxn modelId="{0D648149-4C56-4498-9C1D-8E56730E3C28}" type="presParOf" srcId="{915272A6-CBBB-4B7E-8AF1-FDDF6886785C}" destId="{52780C41-432C-43ED-B126-E7CFA96EDB62}" srcOrd="0" destOrd="0" presId="urn:microsoft.com/office/officeart/2005/8/layout/list1"/>
    <dgm:cxn modelId="{D04894B2-E0E0-4F8C-B227-7FA799E4FE12}" type="presParOf" srcId="{52780C41-432C-43ED-B126-E7CFA96EDB62}" destId="{137F57A2-8B2B-4B1F-9C68-B6BECE41A736}" srcOrd="0" destOrd="0" presId="urn:microsoft.com/office/officeart/2005/8/layout/list1"/>
    <dgm:cxn modelId="{9C2DA2D7-0A4B-479E-8E4A-14328D4CE56D}" type="presParOf" srcId="{52780C41-432C-43ED-B126-E7CFA96EDB62}" destId="{E73CEBD0-9E6D-4A0D-B3BE-8C4A6CC69E8B}" srcOrd="1" destOrd="0" presId="urn:microsoft.com/office/officeart/2005/8/layout/list1"/>
    <dgm:cxn modelId="{12064F44-8B12-401C-B13D-9969D2536731}" type="presParOf" srcId="{915272A6-CBBB-4B7E-8AF1-FDDF6886785C}" destId="{D41B4127-B806-4D02-98BE-52B9DB22C467}" srcOrd="1" destOrd="0" presId="urn:microsoft.com/office/officeart/2005/8/layout/list1"/>
    <dgm:cxn modelId="{9C8F6EB5-B895-4667-BC54-C78103883703}" type="presParOf" srcId="{915272A6-CBBB-4B7E-8AF1-FDDF6886785C}" destId="{CBBE12B4-C6D1-45A4-9DFA-310882ECC1A2}" srcOrd="2" destOrd="0" presId="urn:microsoft.com/office/officeart/2005/8/layout/list1"/>
    <dgm:cxn modelId="{2F32FE14-51B4-417B-9F06-D648DFF78A5C}" type="presParOf" srcId="{915272A6-CBBB-4B7E-8AF1-FDDF6886785C}" destId="{752801E7-2D74-419E-B99F-5A8C1E4DEFB6}" srcOrd="3" destOrd="0" presId="urn:microsoft.com/office/officeart/2005/8/layout/list1"/>
    <dgm:cxn modelId="{B33A9178-9226-48A4-8A00-8DCC61E9DCB6}" type="presParOf" srcId="{915272A6-CBBB-4B7E-8AF1-FDDF6886785C}" destId="{5F5ED7EF-BC0C-410B-872C-B57F755C3999}" srcOrd="4" destOrd="0" presId="urn:microsoft.com/office/officeart/2005/8/layout/list1"/>
    <dgm:cxn modelId="{6B443DD8-4B66-4F99-AA63-5C43B3E37BB1}" type="presParOf" srcId="{5F5ED7EF-BC0C-410B-872C-B57F755C3999}" destId="{0B078C10-561B-4374-9198-9A840147672A}" srcOrd="0" destOrd="0" presId="urn:microsoft.com/office/officeart/2005/8/layout/list1"/>
    <dgm:cxn modelId="{D77836CB-B18C-4242-9A51-6B2471C1A8E0}" type="presParOf" srcId="{5F5ED7EF-BC0C-410B-872C-B57F755C3999}" destId="{E4E66D28-400E-4B60-9046-AA5A6319129F}" srcOrd="1" destOrd="0" presId="urn:microsoft.com/office/officeart/2005/8/layout/list1"/>
    <dgm:cxn modelId="{4459E8F4-1F86-4116-B407-F9763221934D}" type="presParOf" srcId="{915272A6-CBBB-4B7E-8AF1-FDDF6886785C}" destId="{FB497FDA-AD77-4E47-A73E-CFE9584FB5CF}" srcOrd="5" destOrd="0" presId="urn:microsoft.com/office/officeart/2005/8/layout/list1"/>
    <dgm:cxn modelId="{19B10BF3-2754-4722-86ED-6537A47C9325}" type="presParOf" srcId="{915272A6-CBBB-4B7E-8AF1-FDDF6886785C}" destId="{755E5F75-F587-4F32-9AE0-6FBD43523F8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764962-93F4-49E9-8AE8-4066E78200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43AA33-1A7A-426B-8577-A73DCF25FF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CD5FB0E3-92EB-496E-B622-BEB805DDB7FF}" type="parTrans" cxnId="{32923343-B43C-4896-BC98-53C6ECB9F7A4}">
      <dgm:prSet/>
      <dgm:spPr/>
      <dgm:t>
        <a:bodyPr/>
        <a:lstStyle/>
        <a:p>
          <a:endParaRPr lang="en-US"/>
        </a:p>
      </dgm:t>
    </dgm:pt>
    <dgm:pt modelId="{205DF59D-713C-4E78-BED0-C143D8B42F5E}" type="sibTrans" cxnId="{32923343-B43C-4896-BC98-53C6ECB9F7A4}">
      <dgm:prSet/>
      <dgm:spPr/>
      <dgm:t>
        <a:bodyPr/>
        <a:lstStyle/>
        <a:p>
          <a:endParaRPr lang="en-US"/>
        </a:p>
      </dgm:t>
    </dgm:pt>
    <dgm:pt modelId="{BA54DBD9-B02E-45ED-A3A4-DAF2DDB2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Prototyping</a:t>
          </a:r>
        </a:p>
      </dgm:t>
    </dgm:pt>
    <dgm:pt modelId="{99F8FEFA-4027-4DA0-B9E0-963175B78857}" type="parTrans" cxnId="{847C9701-F96A-41A1-B43F-64D304F99004}">
      <dgm:prSet/>
      <dgm:spPr/>
      <dgm:t>
        <a:bodyPr/>
        <a:lstStyle/>
        <a:p>
          <a:endParaRPr lang="en-US"/>
        </a:p>
      </dgm:t>
    </dgm:pt>
    <dgm:pt modelId="{2AD1FBEE-DB37-4C30-97C7-B4A8906390DA}" type="sibTrans" cxnId="{847C9701-F96A-41A1-B43F-64D304F99004}">
      <dgm:prSet/>
      <dgm:spPr/>
      <dgm:t>
        <a:bodyPr/>
        <a:lstStyle/>
        <a:p>
          <a:endParaRPr lang="en-US"/>
        </a:p>
      </dgm:t>
    </dgm:pt>
    <dgm:pt modelId="{548CECE3-7849-47BC-8B1B-CB09C448D9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gm:t>
    </dgm:pt>
    <dgm:pt modelId="{3A8E47A7-D336-45D6-8FAC-316B9AAA5257}" type="parTrans" cxnId="{9DF5F3B6-E2A9-46C7-857C-A1FF22912206}">
      <dgm:prSet/>
      <dgm:spPr/>
      <dgm:t>
        <a:bodyPr/>
        <a:lstStyle/>
        <a:p>
          <a:endParaRPr lang="en-US"/>
        </a:p>
      </dgm:t>
    </dgm:pt>
    <dgm:pt modelId="{F8577ABD-29C5-4491-95DA-9EFDD772B916}" type="sibTrans" cxnId="{9DF5F3B6-E2A9-46C7-857C-A1FF22912206}">
      <dgm:prSet/>
      <dgm:spPr/>
      <dgm:t>
        <a:bodyPr/>
        <a:lstStyle/>
        <a:p>
          <a:endParaRPr lang="en-US"/>
        </a:p>
      </dgm:t>
    </dgm:pt>
    <dgm:pt modelId="{A9AC2807-8F87-45D4-A908-D9878D94B8B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2DF2C00B-C318-4BC8-B009-0E3138155F32}" type="parTrans" cxnId="{A99CAE8F-C313-4884-B32E-5DA03D845E1C}">
      <dgm:prSet/>
      <dgm:spPr/>
      <dgm:t>
        <a:bodyPr/>
        <a:lstStyle/>
        <a:p>
          <a:endParaRPr lang="en-US"/>
        </a:p>
      </dgm:t>
    </dgm:pt>
    <dgm:pt modelId="{D16FD667-93AD-40CD-A746-181162F2885E}" type="sibTrans" cxnId="{A99CAE8F-C313-4884-B32E-5DA03D845E1C}">
      <dgm:prSet/>
      <dgm:spPr/>
      <dgm:t>
        <a:bodyPr/>
        <a:lstStyle/>
        <a:p>
          <a:endParaRPr lang="en-US"/>
        </a:p>
      </dgm:t>
    </dgm:pt>
    <dgm:pt modelId="{0A884ED3-E4E1-4E11-84A1-3AC65D647E56}" type="pres">
      <dgm:prSet presAssocID="{D1764962-93F4-49E9-8AE8-4066E78200DF}" presName="root" presStyleCnt="0">
        <dgm:presLayoutVars>
          <dgm:dir/>
          <dgm:resizeHandles val="exact"/>
        </dgm:presLayoutVars>
      </dgm:prSet>
      <dgm:spPr/>
    </dgm:pt>
    <dgm:pt modelId="{CD5C5749-D24B-44B0-9EAD-742268D409E5}" type="pres">
      <dgm:prSet presAssocID="{3943AA33-1A7A-426B-8577-A73DCF25FFF1}" presName="compNode" presStyleCnt="0"/>
      <dgm:spPr/>
    </dgm:pt>
    <dgm:pt modelId="{6CD5E2CF-B18A-49FD-8129-F8AD2632F036}" type="pres">
      <dgm:prSet presAssocID="{3943AA33-1A7A-426B-8577-A73DCF25FF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"/>
        </a:ext>
      </dgm:extLst>
    </dgm:pt>
    <dgm:pt modelId="{D54934AC-D733-4F07-B47E-F03CD8F3D4E5}" type="pres">
      <dgm:prSet presAssocID="{3943AA33-1A7A-426B-8577-A73DCF25FFF1}" presName="spaceRect" presStyleCnt="0"/>
      <dgm:spPr/>
    </dgm:pt>
    <dgm:pt modelId="{9647C17E-5666-4D38-8BF4-792875723542}" type="pres">
      <dgm:prSet presAssocID="{3943AA33-1A7A-426B-8577-A73DCF25FFF1}" presName="textRect" presStyleLbl="revTx" presStyleIdx="0" presStyleCnt="4">
        <dgm:presLayoutVars>
          <dgm:chMax val="1"/>
          <dgm:chPref val="1"/>
        </dgm:presLayoutVars>
      </dgm:prSet>
      <dgm:spPr/>
    </dgm:pt>
    <dgm:pt modelId="{07B6459F-09FF-4310-838A-5F62E4AE6C61}" type="pres">
      <dgm:prSet presAssocID="{205DF59D-713C-4E78-BED0-C143D8B42F5E}" presName="sibTrans" presStyleCnt="0"/>
      <dgm:spPr/>
    </dgm:pt>
    <dgm:pt modelId="{A875EDD1-375C-4873-9665-305A6B0D87C4}" type="pres">
      <dgm:prSet presAssocID="{BA54DBD9-B02E-45ED-A3A4-DAF2DDB24B07}" presName="compNode" presStyleCnt="0"/>
      <dgm:spPr/>
    </dgm:pt>
    <dgm:pt modelId="{7DB87A9F-EB06-4D57-9EB3-B2BB1398A6F3}" type="pres">
      <dgm:prSet presAssocID="{BA54DBD9-B02E-45ED-A3A4-DAF2DDB24B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E9AF19E-4C03-41E3-BB78-AAD7B9A1786F}" type="pres">
      <dgm:prSet presAssocID="{BA54DBD9-B02E-45ED-A3A4-DAF2DDB24B07}" presName="spaceRect" presStyleCnt="0"/>
      <dgm:spPr/>
    </dgm:pt>
    <dgm:pt modelId="{4B507E5E-2448-41C4-B556-50BE737A97D3}" type="pres">
      <dgm:prSet presAssocID="{BA54DBD9-B02E-45ED-A3A4-DAF2DDB24B07}" presName="textRect" presStyleLbl="revTx" presStyleIdx="1" presStyleCnt="4">
        <dgm:presLayoutVars>
          <dgm:chMax val="1"/>
          <dgm:chPref val="1"/>
        </dgm:presLayoutVars>
      </dgm:prSet>
      <dgm:spPr/>
    </dgm:pt>
    <dgm:pt modelId="{B961DE34-63D8-4163-8204-C6BEF7D04689}" type="pres">
      <dgm:prSet presAssocID="{2AD1FBEE-DB37-4C30-97C7-B4A8906390DA}" presName="sibTrans" presStyleCnt="0"/>
      <dgm:spPr/>
    </dgm:pt>
    <dgm:pt modelId="{9B68CCEE-3BC6-4984-AEC3-8BB751C20306}" type="pres">
      <dgm:prSet presAssocID="{548CECE3-7849-47BC-8B1B-CB09C448D95D}" presName="compNode" presStyleCnt="0"/>
      <dgm:spPr/>
    </dgm:pt>
    <dgm:pt modelId="{077900C9-B2C5-44E4-B0B0-6365C5F99718}" type="pres">
      <dgm:prSet presAssocID="{548CECE3-7849-47BC-8B1B-CB09C448D9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B16759-368B-42E8-8E4D-4A674264CCCE}" type="pres">
      <dgm:prSet presAssocID="{548CECE3-7849-47BC-8B1B-CB09C448D95D}" presName="spaceRect" presStyleCnt="0"/>
      <dgm:spPr/>
    </dgm:pt>
    <dgm:pt modelId="{D13CBB30-C8BF-4388-BC27-2C0A20C6EC2A}" type="pres">
      <dgm:prSet presAssocID="{548CECE3-7849-47BC-8B1B-CB09C448D95D}" presName="textRect" presStyleLbl="revTx" presStyleIdx="2" presStyleCnt="4">
        <dgm:presLayoutVars>
          <dgm:chMax val="1"/>
          <dgm:chPref val="1"/>
        </dgm:presLayoutVars>
      </dgm:prSet>
      <dgm:spPr/>
    </dgm:pt>
    <dgm:pt modelId="{79DE5B30-8FB8-45C6-B80C-7FA69156F58D}" type="pres">
      <dgm:prSet presAssocID="{F8577ABD-29C5-4491-95DA-9EFDD772B916}" presName="sibTrans" presStyleCnt="0"/>
      <dgm:spPr/>
    </dgm:pt>
    <dgm:pt modelId="{72A0917B-29B0-4833-90F7-1856D15EA323}" type="pres">
      <dgm:prSet presAssocID="{A9AC2807-8F87-45D4-A908-D9878D94B8B1}" presName="compNode" presStyleCnt="0"/>
      <dgm:spPr/>
    </dgm:pt>
    <dgm:pt modelId="{BF20CE9D-F0CC-495F-8EE6-3F0C8F905E79}" type="pres">
      <dgm:prSet presAssocID="{A9AC2807-8F87-45D4-A908-D9878D94B8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095E8-6312-4213-B07C-D4D6159B244F}" type="pres">
      <dgm:prSet presAssocID="{A9AC2807-8F87-45D4-A908-D9878D94B8B1}" presName="spaceRect" presStyleCnt="0"/>
      <dgm:spPr/>
    </dgm:pt>
    <dgm:pt modelId="{63D9E5FA-2736-4DC9-B4DE-559A317552C8}" type="pres">
      <dgm:prSet presAssocID="{A9AC2807-8F87-45D4-A908-D9878D94B8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C9701-F96A-41A1-B43F-64D304F99004}" srcId="{D1764962-93F4-49E9-8AE8-4066E78200DF}" destId="{BA54DBD9-B02E-45ED-A3A4-DAF2DDB24B07}" srcOrd="1" destOrd="0" parTransId="{99F8FEFA-4027-4DA0-B9E0-963175B78857}" sibTransId="{2AD1FBEE-DB37-4C30-97C7-B4A8906390DA}"/>
    <dgm:cxn modelId="{E34F450F-B883-42C6-AE71-FAFACD5F7A59}" type="presOf" srcId="{3943AA33-1A7A-426B-8577-A73DCF25FFF1}" destId="{9647C17E-5666-4D38-8BF4-792875723542}" srcOrd="0" destOrd="0" presId="urn:microsoft.com/office/officeart/2018/2/layout/IconLabelList"/>
    <dgm:cxn modelId="{BDC5E337-0F4C-4636-854A-ABE40169CF4F}" type="presOf" srcId="{BA54DBD9-B02E-45ED-A3A4-DAF2DDB24B07}" destId="{4B507E5E-2448-41C4-B556-50BE737A97D3}" srcOrd="0" destOrd="0" presId="urn:microsoft.com/office/officeart/2018/2/layout/IconLabelList"/>
    <dgm:cxn modelId="{32923343-B43C-4896-BC98-53C6ECB9F7A4}" srcId="{D1764962-93F4-49E9-8AE8-4066E78200DF}" destId="{3943AA33-1A7A-426B-8577-A73DCF25FFF1}" srcOrd="0" destOrd="0" parTransId="{CD5FB0E3-92EB-496E-B622-BEB805DDB7FF}" sibTransId="{205DF59D-713C-4E78-BED0-C143D8B42F5E}"/>
    <dgm:cxn modelId="{D6F05E4E-5DC9-4119-B91D-D5D0602B0C19}" type="presOf" srcId="{A9AC2807-8F87-45D4-A908-D9878D94B8B1}" destId="{63D9E5FA-2736-4DC9-B4DE-559A317552C8}" srcOrd="0" destOrd="0" presId="urn:microsoft.com/office/officeart/2018/2/layout/IconLabelList"/>
    <dgm:cxn modelId="{A99CAE8F-C313-4884-B32E-5DA03D845E1C}" srcId="{D1764962-93F4-49E9-8AE8-4066E78200DF}" destId="{A9AC2807-8F87-45D4-A908-D9878D94B8B1}" srcOrd="3" destOrd="0" parTransId="{2DF2C00B-C318-4BC8-B009-0E3138155F32}" sibTransId="{D16FD667-93AD-40CD-A746-181162F2885E}"/>
    <dgm:cxn modelId="{FF064595-561B-4BF4-B8AF-F9911A3FE7B6}" type="presOf" srcId="{D1764962-93F4-49E9-8AE8-4066E78200DF}" destId="{0A884ED3-E4E1-4E11-84A1-3AC65D647E56}" srcOrd="0" destOrd="0" presId="urn:microsoft.com/office/officeart/2018/2/layout/IconLabelList"/>
    <dgm:cxn modelId="{9DF5F3B6-E2A9-46C7-857C-A1FF22912206}" srcId="{D1764962-93F4-49E9-8AE8-4066E78200DF}" destId="{548CECE3-7849-47BC-8B1B-CB09C448D95D}" srcOrd="2" destOrd="0" parTransId="{3A8E47A7-D336-45D6-8FAC-316B9AAA5257}" sibTransId="{F8577ABD-29C5-4491-95DA-9EFDD772B916}"/>
    <dgm:cxn modelId="{3226EDBE-DE13-4288-A2C9-DD93F67A0711}" type="presOf" srcId="{548CECE3-7849-47BC-8B1B-CB09C448D95D}" destId="{D13CBB30-C8BF-4388-BC27-2C0A20C6EC2A}" srcOrd="0" destOrd="0" presId="urn:microsoft.com/office/officeart/2018/2/layout/IconLabelList"/>
    <dgm:cxn modelId="{2B5BA98A-7B5C-4EF6-B8D4-DF8DA750DBE0}" type="presParOf" srcId="{0A884ED3-E4E1-4E11-84A1-3AC65D647E56}" destId="{CD5C5749-D24B-44B0-9EAD-742268D409E5}" srcOrd="0" destOrd="0" presId="urn:microsoft.com/office/officeart/2018/2/layout/IconLabelList"/>
    <dgm:cxn modelId="{69C329F9-1D5D-4372-951F-050D67CE3119}" type="presParOf" srcId="{CD5C5749-D24B-44B0-9EAD-742268D409E5}" destId="{6CD5E2CF-B18A-49FD-8129-F8AD2632F036}" srcOrd="0" destOrd="0" presId="urn:microsoft.com/office/officeart/2018/2/layout/IconLabelList"/>
    <dgm:cxn modelId="{A0276ECE-D732-48C0-BAB3-4AEB280518A9}" type="presParOf" srcId="{CD5C5749-D24B-44B0-9EAD-742268D409E5}" destId="{D54934AC-D733-4F07-B47E-F03CD8F3D4E5}" srcOrd="1" destOrd="0" presId="urn:microsoft.com/office/officeart/2018/2/layout/IconLabelList"/>
    <dgm:cxn modelId="{F3E44CE5-085D-4E07-99E8-EC29CD85584B}" type="presParOf" srcId="{CD5C5749-D24B-44B0-9EAD-742268D409E5}" destId="{9647C17E-5666-4D38-8BF4-792875723542}" srcOrd="2" destOrd="0" presId="urn:microsoft.com/office/officeart/2018/2/layout/IconLabelList"/>
    <dgm:cxn modelId="{E117B1E6-DA00-4773-BA35-66A17DEE3D70}" type="presParOf" srcId="{0A884ED3-E4E1-4E11-84A1-3AC65D647E56}" destId="{07B6459F-09FF-4310-838A-5F62E4AE6C61}" srcOrd="1" destOrd="0" presId="urn:microsoft.com/office/officeart/2018/2/layout/IconLabelList"/>
    <dgm:cxn modelId="{60A6DB3E-0986-44CC-BF24-2CE6A07A8107}" type="presParOf" srcId="{0A884ED3-E4E1-4E11-84A1-3AC65D647E56}" destId="{A875EDD1-375C-4873-9665-305A6B0D87C4}" srcOrd="2" destOrd="0" presId="urn:microsoft.com/office/officeart/2018/2/layout/IconLabelList"/>
    <dgm:cxn modelId="{8D12BA47-B873-4952-ACC7-44906B9DF270}" type="presParOf" srcId="{A875EDD1-375C-4873-9665-305A6B0D87C4}" destId="{7DB87A9F-EB06-4D57-9EB3-B2BB1398A6F3}" srcOrd="0" destOrd="0" presId="urn:microsoft.com/office/officeart/2018/2/layout/IconLabelList"/>
    <dgm:cxn modelId="{A5C6D972-573E-42E4-AD42-F964E82AEBB7}" type="presParOf" srcId="{A875EDD1-375C-4873-9665-305A6B0D87C4}" destId="{6E9AF19E-4C03-41E3-BB78-AAD7B9A1786F}" srcOrd="1" destOrd="0" presId="urn:microsoft.com/office/officeart/2018/2/layout/IconLabelList"/>
    <dgm:cxn modelId="{CF079757-6DE1-43EC-A6D1-C5279175AA1E}" type="presParOf" srcId="{A875EDD1-375C-4873-9665-305A6B0D87C4}" destId="{4B507E5E-2448-41C4-B556-50BE737A97D3}" srcOrd="2" destOrd="0" presId="urn:microsoft.com/office/officeart/2018/2/layout/IconLabelList"/>
    <dgm:cxn modelId="{0D1A7EF6-CB0B-4495-931A-187F01ACCD73}" type="presParOf" srcId="{0A884ED3-E4E1-4E11-84A1-3AC65D647E56}" destId="{B961DE34-63D8-4163-8204-C6BEF7D04689}" srcOrd="3" destOrd="0" presId="urn:microsoft.com/office/officeart/2018/2/layout/IconLabelList"/>
    <dgm:cxn modelId="{5C094212-1AF2-46F3-BEB9-BAC1FF1BE062}" type="presParOf" srcId="{0A884ED3-E4E1-4E11-84A1-3AC65D647E56}" destId="{9B68CCEE-3BC6-4984-AEC3-8BB751C20306}" srcOrd="4" destOrd="0" presId="urn:microsoft.com/office/officeart/2018/2/layout/IconLabelList"/>
    <dgm:cxn modelId="{AF5570A5-413F-4787-859B-917EC7EF63AC}" type="presParOf" srcId="{9B68CCEE-3BC6-4984-AEC3-8BB751C20306}" destId="{077900C9-B2C5-44E4-B0B0-6365C5F99718}" srcOrd="0" destOrd="0" presId="urn:microsoft.com/office/officeart/2018/2/layout/IconLabelList"/>
    <dgm:cxn modelId="{7140FAFD-4F08-4895-A038-E2AA9F44DBBB}" type="presParOf" srcId="{9B68CCEE-3BC6-4984-AEC3-8BB751C20306}" destId="{3EB16759-368B-42E8-8E4D-4A674264CCCE}" srcOrd="1" destOrd="0" presId="urn:microsoft.com/office/officeart/2018/2/layout/IconLabelList"/>
    <dgm:cxn modelId="{1BCEA271-BD1F-4AEA-8A87-D20B1418D6A3}" type="presParOf" srcId="{9B68CCEE-3BC6-4984-AEC3-8BB751C20306}" destId="{D13CBB30-C8BF-4388-BC27-2C0A20C6EC2A}" srcOrd="2" destOrd="0" presId="urn:microsoft.com/office/officeart/2018/2/layout/IconLabelList"/>
    <dgm:cxn modelId="{DC977D4B-644B-46E8-BAAB-576F77F98298}" type="presParOf" srcId="{0A884ED3-E4E1-4E11-84A1-3AC65D647E56}" destId="{79DE5B30-8FB8-45C6-B80C-7FA69156F58D}" srcOrd="5" destOrd="0" presId="urn:microsoft.com/office/officeart/2018/2/layout/IconLabelList"/>
    <dgm:cxn modelId="{440CE224-6C86-420B-A138-65CFFB331C46}" type="presParOf" srcId="{0A884ED3-E4E1-4E11-84A1-3AC65D647E56}" destId="{72A0917B-29B0-4833-90F7-1856D15EA323}" srcOrd="6" destOrd="0" presId="urn:microsoft.com/office/officeart/2018/2/layout/IconLabelList"/>
    <dgm:cxn modelId="{A0FD9DFF-A578-4D97-8C51-B06F2A405611}" type="presParOf" srcId="{72A0917B-29B0-4833-90F7-1856D15EA323}" destId="{BF20CE9D-F0CC-495F-8EE6-3F0C8F905E79}" srcOrd="0" destOrd="0" presId="urn:microsoft.com/office/officeart/2018/2/layout/IconLabelList"/>
    <dgm:cxn modelId="{46367C0D-6B99-4114-82D2-2844D8D9879F}" type="presParOf" srcId="{72A0917B-29B0-4833-90F7-1856D15EA323}" destId="{0B2095E8-6312-4213-B07C-D4D6159B244F}" srcOrd="1" destOrd="0" presId="urn:microsoft.com/office/officeart/2018/2/layout/IconLabelList"/>
    <dgm:cxn modelId="{FA1412D9-C1FB-4621-8258-1FF5A381BF65}" type="presParOf" srcId="{72A0917B-29B0-4833-90F7-1856D15EA323}" destId="{63D9E5FA-2736-4DC9-B4DE-559A31755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764962-93F4-49E9-8AE8-4066E78200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43AA33-1A7A-426B-8577-A73DCF25FF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CD5FB0E3-92EB-496E-B622-BEB805DDB7FF}" type="parTrans" cxnId="{32923343-B43C-4896-BC98-53C6ECB9F7A4}">
      <dgm:prSet/>
      <dgm:spPr/>
      <dgm:t>
        <a:bodyPr/>
        <a:lstStyle/>
        <a:p>
          <a:endParaRPr lang="en-US"/>
        </a:p>
      </dgm:t>
    </dgm:pt>
    <dgm:pt modelId="{205DF59D-713C-4E78-BED0-C143D8B42F5E}" type="sibTrans" cxnId="{32923343-B43C-4896-BC98-53C6ECB9F7A4}">
      <dgm:prSet/>
      <dgm:spPr/>
      <dgm:t>
        <a:bodyPr/>
        <a:lstStyle/>
        <a:p>
          <a:endParaRPr lang="en-US"/>
        </a:p>
      </dgm:t>
    </dgm:pt>
    <dgm:pt modelId="{BA54DBD9-B02E-45ED-A3A4-DAF2DDB2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gm:t>
    </dgm:pt>
    <dgm:pt modelId="{99F8FEFA-4027-4DA0-B9E0-963175B78857}" type="parTrans" cxnId="{847C9701-F96A-41A1-B43F-64D304F99004}">
      <dgm:prSet/>
      <dgm:spPr/>
      <dgm:t>
        <a:bodyPr/>
        <a:lstStyle/>
        <a:p>
          <a:endParaRPr lang="en-US"/>
        </a:p>
      </dgm:t>
    </dgm:pt>
    <dgm:pt modelId="{2AD1FBEE-DB37-4C30-97C7-B4A8906390DA}" type="sibTrans" cxnId="{847C9701-F96A-41A1-B43F-64D304F99004}">
      <dgm:prSet/>
      <dgm:spPr/>
      <dgm:t>
        <a:bodyPr/>
        <a:lstStyle/>
        <a:p>
          <a:endParaRPr lang="en-US"/>
        </a:p>
      </dgm:t>
    </dgm:pt>
    <dgm:pt modelId="{548CECE3-7849-47BC-8B1B-CB09C448D9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Evaluation</a:t>
          </a:r>
        </a:p>
      </dgm:t>
    </dgm:pt>
    <dgm:pt modelId="{3A8E47A7-D336-45D6-8FAC-316B9AAA5257}" type="parTrans" cxnId="{9DF5F3B6-E2A9-46C7-857C-A1FF22912206}">
      <dgm:prSet/>
      <dgm:spPr/>
      <dgm:t>
        <a:bodyPr/>
        <a:lstStyle/>
        <a:p>
          <a:endParaRPr lang="en-US"/>
        </a:p>
      </dgm:t>
    </dgm:pt>
    <dgm:pt modelId="{F8577ABD-29C5-4491-95DA-9EFDD772B916}" type="sibTrans" cxnId="{9DF5F3B6-E2A9-46C7-857C-A1FF22912206}">
      <dgm:prSet/>
      <dgm:spPr/>
      <dgm:t>
        <a:bodyPr/>
        <a:lstStyle/>
        <a:p>
          <a:endParaRPr lang="en-US"/>
        </a:p>
      </dgm:t>
    </dgm:pt>
    <dgm:pt modelId="{A9AC2807-8F87-45D4-A908-D9878D94B8B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2DF2C00B-C318-4BC8-B009-0E3138155F32}" type="parTrans" cxnId="{A99CAE8F-C313-4884-B32E-5DA03D845E1C}">
      <dgm:prSet/>
      <dgm:spPr/>
      <dgm:t>
        <a:bodyPr/>
        <a:lstStyle/>
        <a:p>
          <a:endParaRPr lang="en-US"/>
        </a:p>
      </dgm:t>
    </dgm:pt>
    <dgm:pt modelId="{D16FD667-93AD-40CD-A746-181162F2885E}" type="sibTrans" cxnId="{A99CAE8F-C313-4884-B32E-5DA03D845E1C}">
      <dgm:prSet/>
      <dgm:spPr/>
      <dgm:t>
        <a:bodyPr/>
        <a:lstStyle/>
        <a:p>
          <a:endParaRPr lang="en-US"/>
        </a:p>
      </dgm:t>
    </dgm:pt>
    <dgm:pt modelId="{0A884ED3-E4E1-4E11-84A1-3AC65D647E56}" type="pres">
      <dgm:prSet presAssocID="{D1764962-93F4-49E9-8AE8-4066E78200DF}" presName="root" presStyleCnt="0">
        <dgm:presLayoutVars>
          <dgm:dir/>
          <dgm:resizeHandles val="exact"/>
        </dgm:presLayoutVars>
      </dgm:prSet>
      <dgm:spPr/>
    </dgm:pt>
    <dgm:pt modelId="{CD5C5749-D24B-44B0-9EAD-742268D409E5}" type="pres">
      <dgm:prSet presAssocID="{3943AA33-1A7A-426B-8577-A73DCF25FFF1}" presName="compNode" presStyleCnt="0"/>
      <dgm:spPr/>
    </dgm:pt>
    <dgm:pt modelId="{6CD5E2CF-B18A-49FD-8129-F8AD2632F036}" type="pres">
      <dgm:prSet presAssocID="{3943AA33-1A7A-426B-8577-A73DCF25FF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"/>
        </a:ext>
      </dgm:extLst>
    </dgm:pt>
    <dgm:pt modelId="{D54934AC-D733-4F07-B47E-F03CD8F3D4E5}" type="pres">
      <dgm:prSet presAssocID="{3943AA33-1A7A-426B-8577-A73DCF25FFF1}" presName="spaceRect" presStyleCnt="0"/>
      <dgm:spPr/>
    </dgm:pt>
    <dgm:pt modelId="{9647C17E-5666-4D38-8BF4-792875723542}" type="pres">
      <dgm:prSet presAssocID="{3943AA33-1A7A-426B-8577-A73DCF25FFF1}" presName="textRect" presStyleLbl="revTx" presStyleIdx="0" presStyleCnt="4">
        <dgm:presLayoutVars>
          <dgm:chMax val="1"/>
          <dgm:chPref val="1"/>
        </dgm:presLayoutVars>
      </dgm:prSet>
      <dgm:spPr/>
    </dgm:pt>
    <dgm:pt modelId="{07B6459F-09FF-4310-838A-5F62E4AE6C61}" type="pres">
      <dgm:prSet presAssocID="{205DF59D-713C-4E78-BED0-C143D8B42F5E}" presName="sibTrans" presStyleCnt="0"/>
      <dgm:spPr/>
    </dgm:pt>
    <dgm:pt modelId="{A875EDD1-375C-4873-9665-305A6B0D87C4}" type="pres">
      <dgm:prSet presAssocID="{BA54DBD9-B02E-45ED-A3A4-DAF2DDB24B07}" presName="compNode" presStyleCnt="0"/>
      <dgm:spPr/>
    </dgm:pt>
    <dgm:pt modelId="{7DB87A9F-EB06-4D57-9EB3-B2BB1398A6F3}" type="pres">
      <dgm:prSet presAssocID="{BA54DBD9-B02E-45ED-A3A4-DAF2DDB24B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E9AF19E-4C03-41E3-BB78-AAD7B9A1786F}" type="pres">
      <dgm:prSet presAssocID="{BA54DBD9-B02E-45ED-A3A4-DAF2DDB24B07}" presName="spaceRect" presStyleCnt="0"/>
      <dgm:spPr/>
    </dgm:pt>
    <dgm:pt modelId="{4B507E5E-2448-41C4-B556-50BE737A97D3}" type="pres">
      <dgm:prSet presAssocID="{BA54DBD9-B02E-45ED-A3A4-DAF2DDB24B07}" presName="textRect" presStyleLbl="revTx" presStyleIdx="1" presStyleCnt="4">
        <dgm:presLayoutVars>
          <dgm:chMax val="1"/>
          <dgm:chPref val="1"/>
        </dgm:presLayoutVars>
      </dgm:prSet>
      <dgm:spPr/>
    </dgm:pt>
    <dgm:pt modelId="{B961DE34-63D8-4163-8204-C6BEF7D04689}" type="pres">
      <dgm:prSet presAssocID="{2AD1FBEE-DB37-4C30-97C7-B4A8906390DA}" presName="sibTrans" presStyleCnt="0"/>
      <dgm:spPr/>
    </dgm:pt>
    <dgm:pt modelId="{9B68CCEE-3BC6-4984-AEC3-8BB751C20306}" type="pres">
      <dgm:prSet presAssocID="{548CECE3-7849-47BC-8B1B-CB09C448D95D}" presName="compNode" presStyleCnt="0"/>
      <dgm:spPr/>
    </dgm:pt>
    <dgm:pt modelId="{077900C9-B2C5-44E4-B0B0-6365C5F99718}" type="pres">
      <dgm:prSet presAssocID="{548CECE3-7849-47BC-8B1B-CB09C448D9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B16759-368B-42E8-8E4D-4A674264CCCE}" type="pres">
      <dgm:prSet presAssocID="{548CECE3-7849-47BC-8B1B-CB09C448D95D}" presName="spaceRect" presStyleCnt="0"/>
      <dgm:spPr/>
    </dgm:pt>
    <dgm:pt modelId="{D13CBB30-C8BF-4388-BC27-2C0A20C6EC2A}" type="pres">
      <dgm:prSet presAssocID="{548CECE3-7849-47BC-8B1B-CB09C448D95D}" presName="textRect" presStyleLbl="revTx" presStyleIdx="2" presStyleCnt="4">
        <dgm:presLayoutVars>
          <dgm:chMax val="1"/>
          <dgm:chPref val="1"/>
        </dgm:presLayoutVars>
      </dgm:prSet>
      <dgm:spPr/>
    </dgm:pt>
    <dgm:pt modelId="{79DE5B30-8FB8-45C6-B80C-7FA69156F58D}" type="pres">
      <dgm:prSet presAssocID="{F8577ABD-29C5-4491-95DA-9EFDD772B916}" presName="sibTrans" presStyleCnt="0"/>
      <dgm:spPr/>
    </dgm:pt>
    <dgm:pt modelId="{72A0917B-29B0-4833-90F7-1856D15EA323}" type="pres">
      <dgm:prSet presAssocID="{A9AC2807-8F87-45D4-A908-D9878D94B8B1}" presName="compNode" presStyleCnt="0"/>
      <dgm:spPr/>
    </dgm:pt>
    <dgm:pt modelId="{BF20CE9D-F0CC-495F-8EE6-3F0C8F905E79}" type="pres">
      <dgm:prSet presAssocID="{A9AC2807-8F87-45D4-A908-D9878D94B8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095E8-6312-4213-B07C-D4D6159B244F}" type="pres">
      <dgm:prSet presAssocID="{A9AC2807-8F87-45D4-A908-D9878D94B8B1}" presName="spaceRect" presStyleCnt="0"/>
      <dgm:spPr/>
    </dgm:pt>
    <dgm:pt modelId="{63D9E5FA-2736-4DC9-B4DE-559A317552C8}" type="pres">
      <dgm:prSet presAssocID="{A9AC2807-8F87-45D4-A908-D9878D94B8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C9701-F96A-41A1-B43F-64D304F99004}" srcId="{D1764962-93F4-49E9-8AE8-4066E78200DF}" destId="{BA54DBD9-B02E-45ED-A3A4-DAF2DDB24B07}" srcOrd="1" destOrd="0" parTransId="{99F8FEFA-4027-4DA0-B9E0-963175B78857}" sibTransId="{2AD1FBEE-DB37-4C30-97C7-B4A8906390DA}"/>
    <dgm:cxn modelId="{E34F450F-B883-42C6-AE71-FAFACD5F7A59}" type="presOf" srcId="{3943AA33-1A7A-426B-8577-A73DCF25FFF1}" destId="{9647C17E-5666-4D38-8BF4-792875723542}" srcOrd="0" destOrd="0" presId="urn:microsoft.com/office/officeart/2018/2/layout/IconLabelList"/>
    <dgm:cxn modelId="{BDC5E337-0F4C-4636-854A-ABE40169CF4F}" type="presOf" srcId="{BA54DBD9-B02E-45ED-A3A4-DAF2DDB24B07}" destId="{4B507E5E-2448-41C4-B556-50BE737A97D3}" srcOrd="0" destOrd="0" presId="urn:microsoft.com/office/officeart/2018/2/layout/IconLabelList"/>
    <dgm:cxn modelId="{32923343-B43C-4896-BC98-53C6ECB9F7A4}" srcId="{D1764962-93F4-49E9-8AE8-4066E78200DF}" destId="{3943AA33-1A7A-426B-8577-A73DCF25FFF1}" srcOrd="0" destOrd="0" parTransId="{CD5FB0E3-92EB-496E-B622-BEB805DDB7FF}" sibTransId="{205DF59D-713C-4E78-BED0-C143D8B42F5E}"/>
    <dgm:cxn modelId="{D6F05E4E-5DC9-4119-B91D-D5D0602B0C19}" type="presOf" srcId="{A9AC2807-8F87-45D4-A908-D9878D94B8B1}" destId="{63D9E5FA-2736-4DC9-B4DE-559A317552C8}" srcOrd="0" destOrd="0" presId="urn:microsoft.com/office/officeart/2018/2/layout/IconLabelList"/>
    <dgm:cxn modelId="{A99CAE8F-C313-4884-B32E-5DA03D845E1C}" srcId="{D1764962-93F4-49E9-8AE8-4066E78200DF}" destId="{A9AC2807-8F87-45D4-A908-D9878D94B8B1}" srcOrd="3" destOrd="0" parTransId="{2DF2C00B-C318-4BC8-B009-0E3138155F32}" sibTransId="{D16FD667-93AD-40CD-A746-181162F2885E}"/>
    <dgm:cxn modelId="{FF064595-561B-4BF4-B8AF-F9911A3FE7B6}" type="presOf" srcId="{D1764962-93F4-49E9-8AE8-4066E78200DF}" destId="{0A884ED3-E4E1-4E11-84A1-3AC65D647E56}" srcOrd="0" destOrd="0" presId="urn:microsoft.com/office/officeart/2018/2/layout/IconLabelList"/>
    <dgm:cxn modelId="{9DF5F3B6-E2A9-46C7-857C-A1FF22912206}" srcId="{D1764962-93F4-49E9-8AE8-4066E78200DF}" destId="{548CECE3-7849-47BC-8B1B-CB09C448D95D}" srcOrd="2" destOrd="0" parTransId="{3A8E47A7-D336-45D6-8FAC-316B9AAA5257}" sibTransId="{F8577ABD-29C5-4491-95DA-9EFDD772B916}"/>
    <dgm:cxn modelId="{3226EDBE-DE13-4288-A2C9-DD93F67A0711}" type="presOf" srcId="{548CECE3-7849-47BC-8B1B-CB09C448D95D}" destId="{D13CBB30-C8BF-4388-BC27-2C0A20C6EC2A}" srcOrd="0" destOrd="0" presId="urn:microsoft.com/office/officeart/2018/2/layout/IconLabelList"/>
    <dgm:cxn modelId="{2B5BA98A-7B5C-4EF6-B8D4-DF8DA750DBE0}" type="presParOf" srcId="{0A884ED3-E4E1-4E11-84A1-3AC65D647E56}" destId="{CD5C5749-D24B-44B0-9EAD-742268D409E5}" srcOrd="0" destOrd="0" presId="urn:microsoft.com/office/officeart/2018/2/layout/IconLabelList"/>
    <dgm:cxn modelId="{69C329F9-1D5D-4372-951F-050D67CE3119}" type="presParOf" srcId="{CD5C5749-D24B-44B0-9EAD-742268D409E5}" destId="{6CD5E2CF-B18A-49FD-8129-F8AD2632F036}" srcOrd="0" destOrd="0" presId="urn:microsoft.com/office/officeart/2018/2/layout/IconLabelList"/>
    <dgm:cxn modelId="{A0276ECE-D732-48C0-BAB3-4AEB280518A9}" type="presParOf" srcId="{CD5C5749-D24B-44B0-9EAD-742268D409E5}" destId="{D54934AC-D733-4F07-B47E-F03CD8F3D4E5}" srcOrd="1" destOrd="0" presId="urn:microsoft.com/office/officeart/2018/2/layout/IconLabelList"/>
    <dgm:cxn modelId="{F3E44CE5-085D-4E07-99E8-EC29CD85584B}" type="presParOf" srcId="{CD5C5749-D24B-44B0-9EAD-742268D409E5}" destId="{9647C17E-5666-4D38-8BF4-792875723542}" srcOrd="2" destOrd="0" presId="urn:microsoft.com/office/officeart/2018/2/layout/IconLabelList"/>
    <dgm:cxn modelId="{E117B1E6-DA00-4773-BA35-66A17DEE3D70}" type="presParOf" srcId="{0A884ED3-E4E1-4E11-84A1-3AC65D647E56}" destId="{07B6459F-09FF-4310-838A-5F62E4AE6C61}" srcOrd="1" destOrd="0" presId="urn:microsoft.com/office/officeart/2018/2/layout/IconLabelList"/>
    <dgm:cxn modelId="{60A6DB3E-0986-44CC-BF24-2CE6A07A8107}" type="presParOf" srcId="{0A884ED3-E4E1-4E11-84A1-3AC65D647E56}" destId="{A875EDD1-375C-4873-9665-305A6B0D87C4}" srcOrd="2" destOrd="0" presId="urn:microsoft.com/office/officeart/2018/2/layout/IconLabelList"/>
    <dgm:cxn modelId="{8D12BA47-B873-4952-ACC7-44906B9DF270}" type="presParOf" srcId="{A875EDD1-375C-4873-9665-305A6B0D87C4}" destId="{7DB87A9F-EB06-4D57-9EB3-B2BB1398A6F3}" srcOrd="0" destOrd="0" presId="urn:microsoft.com/office/officeart/2018/2/layout/IconLabelList"/>
    <dgm:cxn modelId="{A5C6D972-573E-42E4-AD42-F964E82AEBB7}" type="presParOf" srcId="{A875EDD1-375C-4873-9665-305A6B0D87C4}" destId="{6E9AF19E-4C03-41E3-BB78-AAD7B9A1786F}" srcOrd="1" destOrd="0" presId="urn:microsoft.com/office/officeart/2018/2/layout/IconLabelList"/>
    <dgm:cxn modelId="{CF079757-6DE1-43EC-A6D1-C5279175AA1E}" type="presParOf" srcId="{A875EDD1-375C-4873-9665-305A6B0D87C4}" destId="{4B507E5E-2448-41C4-B556-50BE737A97D3}" srcOrd="2" destOrd="0" presId="urn:microsoft.com/office/officeart/2018/2/layout/IconLabelList"/>
    <dgm:cxn modelId="{0D1A7EF6-CB0B-4495-931A-187F01ACCD73}" type="presParOf" srcId="{0A884ED3-E4E1-4E11-84A1-3AC65D647E56}" destId="{B961DE34-63D8-4163-8204-C6BEF7D04689}" srcOrd="3" destOrd="0" presId="urn:microsoft.com/office/officeart/2018/2/layout/IconLabelList"/>
    <dgm:cxn modelId="{5C094212-1AF2-46F3-BEB9-BAC1FF1BE062}" type="presParOf" srcId="{0A884ED3-E4E1-4E11-84A1-3AC65D647E56}" destId="{9B68CCEE-3BC6-4984-AEC3-8BB751C20306}" srcOrd="4" destOrd="0" presId="urn:microsoft.com/office/officeart/2018/2/layout/IconLabelList"/>
    <dgm:cxn modelId="{AF5570A5-413F-4787-859B-917EC7EF63AC}" type="presParOf" srcId="{9B68CCEE-3BC6-4984-AEC3-8BB751C20306}" destId="{077900C9-B2C5-44E4-B0B0-6365C5F99718}" srcOrd="0" destOrd="0" presId="urn:microsoft.com/office/officeart/2018/2/layout/IconLabelList"/>
    <dgm:cxn modelId="{7140FAFD-4F08-4895-A038-E2AA9F44DBBB}" type="presParOf" srcId="{9B68CCEE-3BC6-4984-AEC3-8BB751C20306}" destId="{3EB16759-368B-42E8-8E4D-4A674264CCCE}" srcOrd="1" destOrd="0" presId="urn:microsoft.com/office/officeart/2018/2/layout/IconLabelList"/>
    <dgm:cxn modelId="{1BCEA271-BD1F-4AEA-8A87-D20B1418D6A3}" type="presParOf" srcId="{9B68CCEE-3BC6-4984-AEC3-8BB751C20306}" destId="{D13CBB30-C8BF-4388-BC27-2C0A20C6EC2A}" srcOrd="2" destOrd="0" presId="urn:microsoft.com/office/officeart/2018/2/layout/IconLabelList"/>
    <dgm:cxn modelId="{DC977D4B-644B-46E8-BAAB-576F77F98298}" type="presParOf" srcId="{0A884ED3-E4E1-4E11-84A1-3AC65D647E56}" destId="{79DE5B30-8FB8-45C6-B80C-7FA69156F58D}" srcOrd="5" destOrd="0" presId="urn:microsoft.com/office/officeart/2018/2/layout/IconLabelList"/>
    <dgm:cxn modelId="{440CE224-6C86-420B-A138-65CFFB331C46}" type="presParOf" srcId="{0A884ED3-E4E1-4E11-84A1-3AC65D647E56}" destId="{72A0917B-29B0-4833-90F7-1856D15EA323}" srcOrd="6" destOrd="0" presId="urn:microsoft.com/office/officeart/2018/2/layout/IconLabelList"/>
    <dgm:cxn modelId="{A0FD9DFF-A578-4D97-8C51-B06F2A405611}" type="presParOf" srcId="{72A0917B-29B0-4833-90F7-1856D15EA323}" destId="{BF20CE9D-F0CC-495F-8EE6-3F0C8F905E79}" srcOrd="0" destOrd="0" presId="urn:microsoft.com/office/officeart/2018/2/layout/IconLabelList"/>
    <dgm:cxn modelId="{46367C0D-6B99-4114-82D2-2844D8D9879F}" type="presParOf" srcId="{72A0917B-29B0-4833-90F7-1856D15EA323}" destId="{0B2095E8-6312-4213-B07C-D4D6159B244F}" srcOrd="1" destOrd="0" presId="urn:microsoft.com/office/officeart/2018/2/layout/IconLabelList"/>
    <dgm:cxn modelId="{FA1412D9-C1FB-4621-8258-1FF5A381BF65}" type="presParOf" srcId="{72A0917B-29B0-4833-90F7-1856D15EA323}" destId="{63D9E5FA-2736-4DC9-B4DE-559A31755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3C5CF3-B87F-4C08-9750-2EE6205912B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07881-F086-4E3E-8300-8E078E7095D2}">
      <dgm:prSet/>
      <dgm:spPr>
        <a:solidFill>
          <a:schemeClr val="accent5"/>
        </a:solidFill>
      </dgm:spPr>
      <dgm:t>
        <a:bodyPr/>
        <a:lstStyle/>
        <a:p>
          <a:r>
            <a:rPr lang="it-IT" err="1"/>
            <a:t>Learnability</a:t>
          </a:r>
          <a:endParaRPr lang="en-US"/>
        </a:p>
      </dgm:t>
    </dgm:pt>
    <dgm:pt modelId="{54732DDE-63E4-48D2-92F8-6CC1AFF67987}" type="parTrans" cxnId="{76E95A20-D57B-4E68-BF66-CB5A1AEC49A3}">
      <dgm:prSet/>
      <dgm:spPr/>
      <dgm:t>
        <a:bodyPr/>
        <a:lstStyle/>
        <a:p>
          <a:endParaRPr lang="en-US"/>
        </a:p>
      </dgm:t>
    </dgm:pt>
    <dgm:pt modelId="{908143AA-AB93-4632-AC5B-E574DEB77942}" type="sibTrans" cxnId="{76E95A20-D57B-4E68-BF66-CB5A1AEC49A3}">
      <dgm:prSet/>
      <dgm:spPr/>
      <dgm:t>
        <a:bodyPr/>
        <a:lstStyle/>
        <a:p>
          <a:endParaRPr lang="en-US"/>
        </a:p>
      </dgm:t>
    </dgm:pt>
    <dgm:pt modelId="{2D2A479E-647F-4F04-A42F-A5700E590F53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US"/>
            <a:t>Most users were able to understand the concepts and work with prototype easily</a:t>
          </a:r>
        </a:p>
      </dgm:t>
    </dgm:pt>
    <dgm:pt modelId="{0DE94517-AB5A-499D-9280-A4D4F69F5AFA}" type="parTrans" cxnId="{23EBB0CE-288B-4751-87BA-B560745FB413}">
      <dgm:prSet/>
      <dgm:spPr/>
      <dgm:t>
        <a:bodyPr/>
        <a:lstStyle/>
        <a:p>
          <a:endParaRPr lang="en-US"/>
        </a:p>
      </dgm:t>
    </dgm:pt>
    <dgm:pt modelId="{75F6B977-5585-469C-8FBD-6F89FB7E5138}" type="sibTrans" cxnId="{23EBB0CE-288B-4751-87BA-B560745FB413}">
      <dgm:prSet/>
      <dgm:spPr/>
      <dgm:t>
        <a:bodyPr/>
        <a:lstStyle/>
        <a:p>
          <a:endParaRPr lang="en-US"/>
        </a:p>
      </dgm:t>
    </dgm:pt>
    <dgm:pt modelId="{D62244DC-4861-4142-821C-12EA2F73D31B}">
      <dgm:prSet/>
      <dgm:spPr>
        <a:solidFill>
          <a:schemeClr val="accent5"/>
        </a:solidFill>
      </dgm:spPr>
      <dgm:t>
        <a:bodyPr/>
        <a:lstStyle/>
        <a:p>
          <a:pPr rtl="0"/>
          <a:r>
            <a:rPr lang="en-US">
              <a:latin typeface="Univers Condensed" panose="020F0302020204030204"/>
            </a:rPr>
            <a:t>Effectiveness &amp; Utility</a:t>
          </a:r>
          <a:endParaRPr lang="en-US"/>
        </a:p>
      </dgm:t>
    </dgm:pt>
    <dgm:pt modelId="{6507BEF8-AAC9-48D9-805E-30FB21E3F58A}" type="parTrans" cxnId="{3586ADF7-6728-47B3-9BED-B458B3E15E79}">
      <dgm:prSet/>
      <dgm:spPr/>
      <dgm:t>
        <a:bodyPr/>
        <a:lstStyle/>
        <a:p>
          <a:endParaRPr lang="en-US"/>
        </a:p>
      </dgm:t>
    </dgm:pt>
    <dgm:pt modelId="{BBEE7C02-D22D-44AC-B30E-9F6449CB751F}" type="sibTrans" cxnId="{3586ADF7-6728-47B3-9BED-B458B3E15E79}">
      <dgm:prSet/>
      <dgm:spPr/>
      <dgm:t>
        <a:bodyPr/>
        <a:lstStyle/>
        <a:p>
          <a:endParaRPr lang="en-US"/>
        </a:p>
      </dgm:t>
    </dgm:pt>
    <dgm:pt modelId="{662DE93D-D364-455C-B945-0E0EF526792A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US"/>
            <a:t>We got positive feedback about the solutions for professionalism and matching problems</a:t>
          </a:r>
        </a:p>
      </dgm:t>
    </dgm:pt>
    <dgm:pt modelId="{F7B9F998-4D07-4011-BCC1-EF03759870B8}" type="parTrans" cxnId="{A50F9AD7-B0D7-4C4C-946F-C6CEB039907A}">
      <dgm:prSet/>
      <dgm:spPr/>
      <dgm:t>
        <a:bodyPr/>
        <a:lstStyle/>
        <a:p>
          <a:endParaRPr lang="en-US"/>
        </a:p>
      </dgm:t>
    </dgm:pt>
    <dgm:pt modelId="{BA8989AF-E071-401B-B5EA-938E5D21A357}" type="sibTrans" cxnId="{A50F9AD7-B0D7-4C4C-946F-C6CEB039907A}">
      <dgm:prSet/>
      <dgm:spPr/>
      <dgm:t>
        <a:bodyPr/>
        <a:lstStyle/>
        <a:p>
          <a:endParaRPr lang="en-US"/>
        </a:p>
      </dgm:t>
    </dgm:pt>
    <dgm:pt modelId="{FB75D806-3736-4710-90CE-C557990F7364}">
      <dgm:prSet/>
      <dgm:spPr>
        <a:solidFill>
          <a:schemeClr val="accent5"/>
        </a:solidFill>
      </dgm:spPr>
      <dgm:t>
        <a:bodyPr/>
        <a:lstStyle/>
        <a:p>
          <a:r>
            <a:rPr lang="it-IT" err="1"/>
            <a:t>Safety</a:t>
          </a:r>
          <a:endParaRPr lang="en-US"/>
        </a:p>
      </dgm:t>
    </dgm:pt>
    <dgm:pt modelId="{10E5B756-FCA1-447E-8682-1D974E81C538}" type="parTrans" cxnId="{1129CB3C-C085-4B99-9E7D-266A2EEC1F5E}">
      <dgm:prSet/>
      <dgm:spPr/>
      <dgm:t>
        <a:bodyPr/>
        <a:lstStyle/>
        <a:p>
          <a:endParaRPr lang="en-US"/>
        </a:p>
      </dgm:t>
    </dgm:pt>
    <dgm:pt modelId="{07000AF3-698E-42A8-B6B4-C9DCDA272989}" type="sibTrans" cxnId="{1129CB3C-C085-4B99-9E7D-266A2EEC1F5E}">
      <dgm:prSet/>
      <dgm:spPr/>
      <dgm:t>
        <a:bodyPr/>
        <a:lstStyle/>
        <a:p>
          <a:endParaRPr lang="en-US"/>
        </a:p>
      </dgm:t>
    </dgm:pt>
    <dgm:pt modelId="{CA7D4ADC-DF04-4889-8054-C8982E6783F8}">
      <dgm:prSet/>
      <dgm:spPr>
        <a:ln>
          <a:solidFill>
            <a:schemeClr val="accent5"/>
          </a:solidFill>
        </a:ln>
      </dgm:spPr>
      <dgm:t>
        <a:bodyPr/>
        <a:lstStyle/>
        <a:p>
          <a:r>
            <a:rPr lang="en-US"/>
            <a:t>Users felt safe knowing the website is limited to </a:t>
          </a:r>
          <a:r>
            <a:rPr lang="en-US" err="1"/>
            <a:t>unibz</a:t>
          </a:r>
          <a:r>
            <a:rPr lang="en-US"/>
            <a:t> staff and the profiles are not fake</a:t>
          </a:r>
        </a:p>
      </dgm:t>
    </dgm:pt>
    <dgm:pt modelId="{DDBECA2E-37F6-4E35-B60D-E1710913E462}" type="parTrans" cxnId="{73C5D2F7-9C8C-4AD0-AC77-B4F6DC93F800}">
      <dgm:prSet/>
      <dgm:spPr/>
      <dgm:t>
        <a:bodyPr/>
        <a:lstStyle/>
        <a:p>
          <a:endParaRPr lang="en-US"/>
        </a:p>
      </dgm:t>
    </dgm:pt>
    <dgm:pt modelId="{736B4B60-CDBF-485E-90A1-110246E4F56A}" type="sibTrans" cxnId="{73C5D2F7-9C8C-4AD0-AC77-B4F6DC93F800}">
      <dgm:prSet/>
      <dgm:spPr/>
      <dgm:t>
        <a:bodyPr/>
        <a:lstStyle/>
        <a:p>
          <a:endParaRPr lang="en-US"/>
        </a:p>
      </dgm:t>
    </dgm:pt>
    <dgm:pt modelId="{915272A6-CBBB-4B7E-8AF1-FDDF6886785C}" type="pres">
      <dgm:prSet presAssocID="{493C5CF3-B87F-4C08-9750-2EE6205912B6}" presName="linear" presStyleCnt="0">
        <dgm:presLayoutVars>
          <dgm:dir/>
          <dgm:animLvl val="lvl"/>
          <dgm:resizeHandles val="exact"/>
        </dgm:presLayoutVars>
      </dgm:prSet>
      <dgm:spPr/>
    </dgm:pt>
    <dgm:pt modelId="{52780C41-432C-43ED-B126-E7CFA96EDB62}" type="pres">
      <dgm:prSet presAssocID="{23D07881-F086-4E3E-8300-8E078E7095D2}" presName="parentLin" presStyleCnt="0"/>
      <dgm:spPr/>
    </dgm:pt>
    <dgm:pt modelId="{137F57A2-8B2B-4B1F-9C68-B6BECE41A736}" type="pres">
      <dgm:prSet presAssocID="{23D07881-F086-4E3E-8300-8E078E7095D2}" presName="parentLeftMargin" presStyleLbl="node1" presStyleIdx="0" presStyleCnt="3"/>
      <dgm:spPr/>
    </dgm:pt>
    <dgm:pt modelId="{E73CEBD0-9E6D-4A0D-B3BE-8C4A6CC69E8B}" type="pres">
      <dgm:prSet presAssocID="{23D07881-F086-4E3E-8300-8E078E7095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1B4127-B806-4D02-98BE-52B9DB22C467}" type="pres">
      <dgm:prSet presAssocID="{23D07881-F086-4E3E-8300-8E078E7095D2}" presName="negativeSpace" presStyleCnt="0"/>
      <dgm:spPr/>
    </dgm:pt>
    <dgm:pt modelId="{CBBE12B4-C6D1-45A4-9DFA-310882ECC1A2}" type="pres">
      <dgm:prSet presAssocID="{23D07881-F086-4E3E-8300-8E078E7095D2}" presName="childText" presStyleLbl="conFgAcc1" presStyleIdx="0" presStyleCnt="3">
        <dgm:presLayoutVars>
          <dgm:bulletEnabled val="1"/>
        </dgm:presLayoutVars>
      </dgm:prSet>
      <dgm:spPr/>
    </dgm:pt>
    <dgm:pt modelId="{752801E7-2D74-419E-B99F-5A8C1E4DEFB6}" type="pres">
      <dgm:prSet presAssocID="{908143AA-AB93-4632-AC5B-E574DEB77942}" presName="spaceBetweenRectangles" presStyleCnt="0"/>
      <dgm:spPr/>
    </dgm:pt>
    <dgm:pt modelId="{5F5ED7EF-BC0C-410B-872C-B57F755C3999}" type="pres">
      <dgm:prSet presAssocID="{D62244DC-4861-4142-821C-12EA2F73D31B}" presName="parentLin" presStyleCnt="0"/>
      <dgm:spPr/>
    </dgm:pt>
    <dgm:pt modelId="{0B078C10-561B-4374-9198-9A840147672A}" type="pres">
      <dgm:prSet presAssocID="{D62244DC-4861-4142-821C-12EA2F73D31B}" presName="parentLeftMargin" presStyleLbl="node1" presStyleIdx="0" presStyleCnt="3"/>
      <dgm:spPr/>
    </dgm:pt>
    <dgm:pt modelId="{E4E66D28-400E-4B60-9046-AA5A6319129F}" type="pres">
      <dgm:prSet presAssocID="{D62244DC-4861-4142-821C-12EA2F73D3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497FDA-AD77-4E47-A73E-CFE9584FB5CF}" type="pres">
      <dgm:prSet presAssocID="{D62244DC-4861-4142-821C-12EA2F73D31B}" presName="negativeSpace" presStyleCnt="0"/>
      <dgm:spPr/>
    </dgm:pt>
    <dgm:pt modelId="{755E5F75-F587-4F32-9AE0-6FBD43523F8E}" type="pres">
      <dgm:prSet presAssocID="{D62244DC-4861-4142-821C-12EA2F73D31B}" presName="childText" presStyleLbl="conFgAcc1" presStyleIdx="1" presStyleCnt="3">
        <dgm:presLayoutVars>
          <dgm:bulletEnabled val="1"/>
        </dgm:presLayoutVars>
      </dgm:prSet>
      <dgm:spPr/>
    </dgm:pt>
    <dgm:pt modelId="{C6D05C86-2845-4A14-A00A-D9EF18DA38A1}" type="pres">
      <dgm:prSet presAssocID="{BBEE7C02-D22D-44AC-B30E-9F6449CB751F}" presName="spaceBetweenRectangles" presStyleCnt="0"/>
      <dgm:spPr/>
    </dgm:pt>
    <dgm:pt modelId="{7B9329BE-C271-4673-A790-4F9E5C02EDDF}" type="pres">
      <dgm:prSet presAssocID="{FB75D806-3736-4710-90CE-C557990F7364}" presName="parentLin" presStyleCnt="0"/>
      <dgm:spPr/>
    </dgm:pt>
    <dgm:pt modelId="{F293EAAF-DB5A-4041-A841-BAE634601D40}" type="pres">
      <dgm:prSet presAssocID="{FB75D806-3736-4710-90CE-C557990F7364}" presName="parentLeftMargin" presStyleLbl="node1" presStyleIdx="1" presStyleCnt="3"/>
      <dgm:spPr/>
    </dgm:pt>
    <dgm:pt modelId="{740C2C7D-3758-4B05-BB88-610C8DCAE889}" type="pres">
      <dgm:prSet presAssocID="{FB75D806-3736-4710-90CE-C557990F736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BE93392-9816-4DAF-A500-2A43B67159F8}" type="pres">
      <dgm:prSet presAssocID="{FB75D806-3736-4710-90CE-C557990F7364}" presName="negativeSpace" presStyleCnt="0"/>
      <dgm:spPr/>
    </dgm:pt>
    <dgm:pt modelId="{7BEA843C-A4B0-4810-A1A6-AF270180898B}" type="pres">
      <dgm:prSet presAssocID="{FB75D806-3736-4710-90CE-C557990F73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E95A20-D57B-4E68-BF66-CB5A1AEC49A3}" srcId="{493C5CF3-B87F-4C08-9750-2EE6205912B6}" destId="{23D07881-F086-4E3E-8300-8E078E7095D2}" srcOrd="0" destOrd="0" parTransId="{54732DDE-63E4-48D2-92F8-6CC1AFF67987}" sibTransId="{908143AA-AB93-4632-AC5B-E574DEB77942}"/>
    <dgm:cxn modelId="{7DF20124-95C7-431A-8AB4-1FBB0EED5C35}" type="presOf" srcId="{493C5CF3-B87F-4C08-9750-2EE6205912B6}" destId="{915272A6-CBBB-4B7E-8AF1-FDDF6886785C}" srcOrd="0" destOrd="0" presId="urn:microsoft.com/office/officeart/2005/8/layout/list1"/>
    <dgm:cxn modelId="{1129CB3C-C085-4B99-9E7D-266A2EEC1F5E}" srcId="{493C5CF3-B87F-4C08-9750-2EE6205912B6}" destId="{FB75D806-3736-4710-90CE-C557990F7364}" srcOrd="2" destOrd="0" parTransId="{10E5B756-FCA1-447E-8682-1D974E81C538}" sibTransId="{07000AF3-698E-42A8-B6B4-C9DCDA272989}"/>
    <dgm:cxn modelId="{CB27CC65-41F1-4E30-A78D-7BBC1674AC0A}" type="presOf" srcId="{CA7D4ADC-DF04-4889-8054-C8982E6783F8}" destId="{7BEA843C-A4B0-4810-A1A6-AF270180898B}" srcOrd="0" destOrd="0" presId="urn:microsoft.com/office/officeart/2005/8/layout/list1"/>
    <dgm:cxn modelId="{C685BB70-2C56-4882-B3D7-AF75F83DFBEC}" type="presOf" srcId="{23D07881-F086-4E3E-8300-8E078E7095D2}" destId="{E73CEBD0-9E6D-4A0D-B3BE-8C4A6CC69E8B}" srcOrd="1" destOrd="0" presId="urn:microsoft.com/office/officeart/2005/8/layout/list1"/>
    <dgm:cxn modelId="{639E5295-3B24-43FC-8597-B8B0F9115CF0}" type="presOf" srcId="{FB75D806-3736-4710-90CE-C557990F7364}" destId="{740C2C7D-3758-4B05-BB88-610C8DCAE889}" srcOrd="1" destOrd="0" presId="urn:microsoft.com/office/officeart/2005/8/layout/list1"/>
    <dgm:cxn modelId="{AA9F66B4-19CB-4C0B-AB32-948D7855098B}" type="presOf" srcId="{D62244DC-4861-4142-821C-12EA2F73D31B}" destId="{E4E66D28-400E-4B60-9046-AA5A6319129F}" srcOrd="1" destOrd="0" presId="urn:microsoft.com/office/officeart/2005/8/layout/list1"/>
    <dgm:cxn modelId="{2BD9F8BA-937C-46AF-A616-C86F9C8FEC8A}" type="presOf" srcId="{662DE93D-D364-455C-B945-0E0EF526792A}" destId="{755E5F75-F587-4F32-9AE0-6FBD43523F8E}" srcOrd="0" destOrd="0" presId="urn:microsoft.com/office/officeart/2005/8/layout/list1"/>
    <dgm:cxn modelId="{A92338C6-EFA8-4A2F-88DF-C3451F72DA7D}" type="presOf" srcId="{FB75D806-3736-4710-90CE-C557990F7364}" destId="{F293EAAF-DB5A-4041-A841-BAE634601D40}" srcOrd="0" destOrd="0" presId="urn:microsoft.com/office/officeart/2005/8/layout/list1"/>
    <dgm:cxn modelId="{23EBB0CE-288B-4751-87BA-B560745FB413}" srcId="{23D07881-F086-4E3E-8300-8E078E7095D2}" destId="{2D2A479E-647F-4F04-A42F-A5700E590F53}" srcOrd="0" destOrd="0" parTransId="{0DE94517-AB5A-499D-9280-A4D4F69F5AFA}" sibTransId="{75F6B977-5585-469C-8FBD-6F89FB7E5138}"/>
    <dgm:cxn modelId="{BB477DD1-3E52-4C23-BDAB-DA7B66E48608}" type="presOf" srcId="{D62244DC-4861-4142-821C-12EA2F73D31B}" destId="{0B078C10-561B-4374-9198-9A840147672A}" srcOrd="0" destOrd="0" presId="urn:microsoft.com/office/officeart/2005/8/layout/list1"/>
    <dgm:cxn modelId="{A50F9AD7-B0D7-4C4C-946F-C6CEB039907A}" srcId="{D62244DC-4861-4142-821C-12EA2F73D31B}" destId="{662DE93D-D364-455C-B945-0E0EF526792A}" srcOrd="0" destOrd="0" parTransId="{F7B9F998-4D07-4011-BCC1-EF03759870B8}" sibTransId="{BA8989AF-E071-401B-B5EA-938E5D21A357}"/>
    <dgm:cxn modelId="{736088DC-7FE0-43A5-A33D-0C6AD3E89654}" type="presOf" srcId="{23D07881-F086-4E3E-8300-8E078E7095D2}" destId="{137F57A2-8B2B-4B1F-9C68-B6BECE41A736}" srcOrd="0" destOrd="0" presId="urn:microsoft.com/office/officeart/2005/8/layout/list1"/>
    <dgm:cxn modelId="{3586ADF7-6728-47B3-9BED-B458B3E15E79}" srcId="{493C5CF3-B87F-4C08-9750-2EE6205912B6}" destId="{D62244DC-4861-4142-821C-12EA2F73D31B}" srcOrd="1" destOrd="0" parTransId="{6507BEF8-AAC9-48D9-805E-30FB21E3F58A}" sibTransId="{BBEE7C02-D22D-44AC-B30E-9F6449CB751F}"/>
    <dgm:cxn modelId="{73C5D2F7-9C8C-4AD0-AC77-B4F6DC93F800}" srcId="{FB75D806-3736-4710-90CE-C557990F7364}" destId="{CA7D4ADC-DF04-4889-8054-C8982E6783F8}" srcOrd="0" destOrd="0" parTransId="{DDBECA2E-37F6-4E35-B60D-E1710913E462}" sibTransId="{736B4B60-CDBF-485E-90A1-110246E4F56A}"/>
    <dgm:cxn modelId="{261A0CFC-A1F8-4B9D-AB43-777ED991F960}" type="presOf" srcId="{2D2A479E-647F-4F04-A42F-A5700E590F53}" destId="{CBBE12B4-C6D1-45A4-9DFA-310882ECC1A2}" srcOrd="0" destOrd="0" presId="urn:microsoft.com/office/officeart/2005/8/layout/list1"/>
    <dgm:cxn modelId="{D02752A3-9A5C-4E6D-88E1-FFF9A9905011}" type="presParOf" srcId="{915272A6-CBBB-4B7E-8AF1-FDDF6886785C}" destId="{52780C41-432C-43ED-B126-E7CFA96EDB62}" srcOrd="0" destOrd="0" presId="urn:microsoft.com/office/officeart/2005/8/layout/list1"/>
    <dgm:cxn modelId="{EF333E6C-8C7A-4079-ACEA-115848DD3365}" type="presParOf" srcId="{52780C41-432C-43ED-B126-E7CFA96EDB62}" destId="{137F57A2-8B2B-4B1F-9C68-B6BECE41A736}" srcOrd="0" destOrd="0" presId="urn:microsoft.com/office/officeart/2005/8/layout/list1"/>
    <dgm:cxn modelId="{086EDC69-54CA-4F5D-87B0-7E2796BFB85D}" type="presParOf" srcId="{52780C41-432C-43ED-B126-E7CFA96EDB62}" destId="{E73CEBD0-9E6D-4A0D-B3BE-8C4A6CC69E8B}" srcOrd="1" destOrd="0" presId="urn:microsoft.com/office/officeart/2005/8/layout/list1"/>
    <dgm:cxn modelId="{E7BF4F04-BF3A-4479-864E-CCFF8ABFDEBC}" type="presParOf" srcId="{915272A6-CBBB-4B7E-8AF1-FDDF6886785C}" destId="{D41B4127-B806-4D02-98BE-52B9DB22C467}" srcOrd="1" destOrd="0" presId="urn:microsoft.com/office/officeart/2005/8/layout/list1"/>
    <dgm:cxn modelId="{FB9FD622-8551-4CAA-AC3E-8D83CEDCE6E6}" type="presParOf" srcId="{915272A6-CBBB-4B7E-8AF1-FDDF6886785C}" destId="{CBBE12B4-C6D1-45A4-9DFA-310882ECC1A2}" srcOrd="2" destOrd="0" presId="urn:microsoft.com/office/officeart/2005/8/layout/list1"/>
    <dgm:cxn modelId="{080910EC-5E64-4FB8-ADAA-B52F433B007D}" type="presParOf" srcId="{915272A6-CBBB-4B7E-8AF1-FDDF6886785C}" destId="{752801E7-2D74-419E-B99F-5A8C1E4DEFB6}" srcOrd="3" destOrd="0" presId="urn:microsoft.com/office/officeart/2005/8/layout/list1"/>
    <dgm:cxn modelId="{3F135F08-8CC7-403B-BD6D-684F4C20EFDC}" type="presParOf" srcId="{915272A6-CBBB-4B7E-8AF1-FDDF6886785C}" destId="{5F5ED7EF-BC0C-410B-872C-B57F755C3999}" srcOrd="4" destOrd="0" presId="urn:microsoft.com/office/officeart/2005/8/layout/list1"/>
    <dgm:cxn modelId="{DDBA5CB4-5DAE-4E96-9FCF-F493C6E12200}" type="presParOf" srcId="{5F5ED7EF-BC0C-410B-872C-B57F755C3999}" destId="{0B078C10-561B-4374-9198-9A840147672A}" srcOrd="0" destOrd="0" presId="urn:microsoft.com/office/officeart/2005/8/layout/list1"/>
    <dgm:cxn modelId="{7E4AA680-88CD-4AF3-9FEC-1B436449BE16}" type="presParOf" srcId="{5F5ED7EF-BC0C-410B-872C-B57F755C3999}" destId="{E4E66D28-400E-4B60-9046-AA5A6319129F}" srcOrd="1" destOrd="0" presId="urn:microsoft.com/office/officeart/2005/8/layout/list1"/>
    <dgm:cxn modelId="{C7746E1D-8A08-4C83-B6E6-DAC46ACF4FC1}" type="presParOf" srcId="{915272A6-CBBB-4B7E-8AF1-FDDF6886785C}" destId="{FB497FDA-AD77-4E47-A73E-CFE9584FB5CF}" srcOrd="5" destOrd="0" presId="urn:microsoft.com/office/officeart/2005/8/layout/list1"/>
    <dgm:cxn modelId="{6DC7B188-EFF6-4CE5-B4F3-FF9E200D9097}" type="presParOf" srcId="{915272A6-CBBB-4B7E-8AF1-FDDF6886785C}" destId="{755E5F75-F587-4F32-9AE0-6FBD43523F8E}" srcOrd="6" destOrd="0" presId="urn:microsoft.com/office/officeart/2005/8/layout/list1"/>
    <dgm:cxn modelId="{360AC75B-0647-44B3-BAC3-EF4E4DE1EF2B}" type="presParOf" srcId="{915272A6-CBBB-4B7E-8AF1-FDDF6886785C}" destId="{C6D05C86-2845-4A14-A00A-D9EF18DA38A1}" srcOrd="7" destOrd="0" presId="urn:microsoft.com/office/officeart/2005/8/layout/list1"/>
    <dgm:cxn modelId="{B7894356-A3BF-41CB-8A2B-EF60E08291DE}" type="presParOf" srcId="{915272A6-CBBB-4B7E-8AF1-FDDF6886785C}" destId="{7B9329BE-C271-4673-A790-4F9E5C02EDDF}" srcOrd="8" destOrd="0" presId="urn:microsoft.com/office/officeart/2005/8/layout/list1"/>
    <dgm:cxn modelId="{4E432EC2-351F-449F-9009-95F6CA274540}" type="presParOf" srcId="{7B9329BE-C271-4673-A790-4F9E5C02EDDF}" destId="{F293EAAF-DB5A-4041-A841-BAE634601D40}" srcOrd="0" destOrd="0" presId="urn:microsoft.com/office/officeart/2005/8/layout/list1"/>
    <dgm:cxn modelId="{2F565207-8B0F-4887-BC44-1B50D216C0B0}" type="presParOf" srcId="{7B9329BE-C271-4673-A790-4F9E5C02EDDF}" destId="{740C2C7D-3758-4B05-BB88-610C8DCAE889}" srcOrd="1" destOrd="0" presId="urn:microsoft.com/office/officeart/2005/8/layout/list1"/>
    <dgm:cxn modelId="{06D90FE5-CFBA-4F3C-81F9-AB986A61643A}" type="presParOf" srcId="{915272A6-CBBB-4B7E-8AF1-FDDF6886785C}" destId="{8BE93392-9816-4DAF-A500-2A43B67159F8}" srcOrd="9" destOrd="0" presId="urn:microsoft.com/office/officeart/2005/8/layout/list1"/>
    <dgm:cxn modelId="{11AB96E1-4509-447C-A00C-84DA365A2B3E}" type="presParOf" srcId="{915272A6-CBBB-4B7E-8AF1-FDDF6886785C}" destId="{7BEA843C-A4B0-4810-A1A6-AF270180898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93C5CF3-B87F-4C08-9750-2EE6205912B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D07881-F086-4E3E-8300-8E078E7095D2}">
      <dgm:prSet/>
      <dgm:spPr>
        <a:solidFill>
          <a:srgbClr val="C00000"/>
        </a:solidFill>
      </dgm:spPr>
      <dgm:t>
        <a:bodyPr/>
        <a:lstStyle/>
        <a:p>
          <a:r>
            <a:rPr lang="it-IT" err="1"/>
            <a:t>Discoverability</a:t>
          </a:r>
          <a:endParaRPr lang="en-US"/>
        </a:p>
      </dgm:t>
    </dgm:pt>
    <dgm:pt modelId="{54732DDE-63E4-48D2-92F8-6CC1AFF67987}" type="parTrans" cxnId="{76E95A20-D57B-4E68-BF66-CB5A1AEC49A3}">
      <dgm:prSet/>
      <dgm:spPr/>
      <dgm:t>
        <a:bodyPr/>
        <a:lstStyle/>
        <a:p>
          <a:endParaRPr lang="en-US"/>
        </a:p>
      </dgm:t>
    </dgm:pt>
    <dgm:pt modelId="{908143AA-AB93-4632-AC5B-E574DEB77942}" type="sibTrans" cxnId="{76E95A20-D57B-4E68-BF66-CB5A1AEC49A3}">
      <dgm:prSet/>
      <dgm:spPr/>
      <dgm:t>
        <a:bodyPr/>
        <a:lstStyle/>
        <a:p>
          <a:endParaRPr lang="en-US"/>
        </a:p>
      </dgm:t>
    </dgm:pt>
    <dgm:pt modelId="{2D2A479E-647F-4F04-A42F-A5700E590F53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en-US">
              <a:ea typeface="+mn-lt"/>
              <a:cs typeface="+mn-lt"/>
            </a:rPr>
            <a:t>Users needed some explanation regarding some concepts such as tutor</a:t>
          </a:r>
          <a:endParaRPr lang="en-US"/>
        </a:p>
      </dgm:t>
    </dgm:pt>
    <dgm:pt modelId="{0DE94517-AB5A-499D-9280-A4D4F69F5AFA}" type="parTrans" cxnId="{23EBB0CE-288B-4751-87BA-B560745FB413}">
      <dgm:prSet/>
      <dgm:spPr/>
      <dgm:t>
        <a:bodyPr/>
        <a:lstStyle/>
        <a:p>
          <a:endParaRPr lang="en-US"/>
        </a:p>
      </dgm:t>
    </dgm:pt>
    <dgm:pt modelId="{75F6B977-5585-469C-8FBD-6F89FB7E5138}" type="sibTrans" cxnId="{23EBB0CE-288B-4751-87BA-B560745FB413}">
      <dgm:prSet/>
      <dgm:spPr/>
      <dgm:t>
        <a:bodyPr/>
        <a:lstStyle/>
        <a:p>
          <a:endParaRPr lang="en-US"/>
        </a:p>
      </dgm:t>
    </dgm:pt>
    <dgm:pt modelId="{D62244DC-4861-4142-821C-12EA2F73D31B}">
      <dgm:prSet/>
      <dgm:spPr>
        <a:solidFill>
          <a:srgbClr val="C00000"/>
        </a:solidFill>
      </dgm:spPr>
      <dgm:t>
        <a:bodyPr/>
        <a:lstStyle/>
        <a:p>
          <a:r>
            <a:rPr lang="en-US"/>
            <a:t>Affordances</a:t>
          </a:r>
        </a:p>
      </dgm:t>
    </dgm:pt>
    <dgm:pt modelId="{6507BEF8-AAC9-48D9-805E-30FB21E3F58A}" type="parTrans" cxnId="{3586ADF7-6728-47B3-9BED-B458B3E15E79}">
      <dgm:prSet/>
      <dgm:spPr/>
      <dgm:t>
        <a:bodyPr/>
        <a:lstStyle/>
        <a:p>
          <a:endParaRPr lang="en-US"/>
        </a:p>
      </dgm:t>
    </dgm:pt>
    <dgm:pt modelId="{BBEE7C02-D22D-44AC-B30E-9F6449CB751F}" type="sibTrans" cxnId="{3586ADF7-6728-47B3-9BED-B458B3E15E79}">
      <dgm:prSet/>
      <dgm:spPr/>
      <dgm:t>
        <a:bodyPr/>
        <a:lstStyle/>
        <a:p>
          <a:endParaRPr lang="en-US"/>
        </a:p>
      </dgm:t>
    </dgm:pt>
    <dgm:pt modelId="{662DE93D-D364-455C-B945-0E0EF526792A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en-US">
              <a:ea typeface="+mn-lt"/>
              <a:cs typeface="+mn-lt"/>
            </a:rPr>
            <a:t>One user did not understand the meaning of different colors in the “Your network” section</a:t>
          </a:r>
          <a:endParaRPr lang="en-US"/>
        </a:p>
      </dgm:t>
    </dgm:pt>
    <dgm:pt modelId="{F7B9F998-4D07-4011-BCC1-EF03759870B8}" type="parTrans" cxnId="{A50F9AD7-B0D7-4C4C-946F-C6CEB039907A}">
      <dgm:prSet/>
      <dgm:spPr/>
      <dgm:t>
        <a:bodyPr/>
        <a:lstStyle/>
        <a:p>
          <a:endParaRPr lang="en-US"/>
        </a:p>
      </dgm:t>
    </dgm:pt>
    <dgm:pt modelId="{BA8989AF-E071-401B-B5EA-938E5D21A357}" type="sibTrans" cxnId="{A50F9AD7-B0D7-4C4C-946F-C6CEB039907A}">
      <dgm:prSet/>
      <dgm:spPr/>
      <dgm:t>
        <a:bodyPr/>
        <a:lstStyle/>
        <a:p>
          <a:endParaRPr lang="en-US"/>
        </a:p>
      </dgm:t>
    </dgm:pt>
    <dgm:pt modelId="{FB75D806-3736-4710-90CE-C557990F7364}">
      <dgm:prSet/>
      <dgm:spPr>
        <a:solidFill>
          <a:srgbClr val="C00000"/>
        </a:solidFill>
      </dgm:spPr>
      <dgm:t>
        <a:bodyPr/>
        <a:lstStyle/>
        <a:p>
          <a:r>
            <a:rPr lang="it-IT" err="1">
              <a:latin typeface="Univers Condensed" panose="020F0302020204030204"/>
            </a:rPr>
            <a:t>Dissatisfaction</a:t>
          </a:r>
          <a:endParaRPr lang="en-US" err="1"/>
        </a:p>
      </dgm:t>
    </dgm:pt>
    <dgm:pt modelId="{10E5B756-FCA1-447E-8682-1D974E81C538}" type="parTrans" cxnId="{1129CB3C-C085-4B99-9E7D-266A2EEC1F5E}">
      <dgm:prSet/>
      <dgm:spPr/>
      <dgm:t>
        <a:bodyPr/>
        <a:lstStyle/>
        <a:p>
          <a:endParaRPr lang="en-US"/>
        </a:p>
      </dgm:t>
    </dgm:pt>
    <dgm:pt modelId="{07000AF3-698E-42A8-B6B4-C9DCDA272989}" type="sibTrans" cxnId="{1129CB3C-C085-4B99-9E7D-266A2EEC1F5E}">
      <dgm:prSet/>
      <dgm:spPr/>
      <dgm:t>
        <a:bodyPr/>
        <a:lstStyle/>
        <a:p>
          <a:endParaRPr lang="en-US"/>
        </a:p>
      </dgm:t>
    </dgm:pt>
    <dgm:pt modelId="{CA7D4ADC-DF04-4889-8054-C8982E6783F8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en-US">
              <a:ea typeface="+mn-lt"/>
              <a:cs typeface="+mn-lt"/>
            </a:rPr>
            <a:t>Some users saw the homepage as too crowded.</a:t>
          </a:r>
          <a:endParaRPr lang="en-US"/>
        </a:p>
      </dgm:t>
    </dgm:pt>
    <dgm:pt modelId="{DDBECA2E-37F6-4E35-B60D-E1710913E462}" type="parTrans" cxnId="{73C5D2F7-9C8C-4AD0-AC77-B4F6DC93F800}">
      <dgm:prSet/>
      <dgm:spPr/>
      <dgm:t>
        <a:bodyPr/>
        <a:lstStyle/>
        <a:p>
          <a:endParaRPr lang="en-US"/>
        </a:p>
      </dgm:t>
    </dgm:pt>
    <dgm:pt modelId="{736B4B60-CDBF-485E-90A1-110246E4F56A}" type="sibTrans" cxnId="{73C5D2F7-9C8C-4AD0-AC77-B4F6DC93F800}">
      <dgm:prSet/>
      <dgm:spPr/>
      <dgm:t>
        <a:bodyPr/>
        <a:lstStyle/>
        <a:p>
          <a:endParaRPr lang="en-US"/>
        </a:p>
      </dgm:t>
    </dgm:pt>
    <dgm:pt modelId="{C6A567B9-51E2-4343-A82A-279BB5B279A3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en-US"/>
            <a:t>Some users did not like the idea of restricted chat and inability to change the profile's picture</a:t>
          </a:r>
        </a:p>
      </dgm:t>
    </dgm:pt>
    <dgm:pt modelId="{59D787D1-9A71-4E8E-B5BC-905C1727DC04}" type="parTrans" cxnId="{F387958A-5218-4474-98ED-318CB071EDA2}">
      <dgm:prSet/>
      <dgm:spPr/>
      <dgm:t>
        <a:bodyPr/>
        <a:lstStyle/>
        <a:p>
          <a:endParaRPr lang="en-US"/>
        </a:p>
      </dgm:t>
    </dgm:pt>
    <dgm:pt modelId="{203FFC2B-3993-4634-9F0D-89F9CE0E2483}" type="sibTrans" cxnId="{F387958A-5218-4474-98ED-318CB071EDA2}">
      <dgm:prSet/>
      <dgm:spPr/>
      <dgm:t>
        <a:bodyPr/>
        <a:lstStyle/>
        <a:p>
          <a:endParaRPr lang="en-US"/>
        </a:p>
      </dgm:t>
    </dgm:pt>
    <dgm:pt modelId="{915272A6-CBBB-4B7E-8AF1-FDDF6886785C}" type="pres">
      <dgm:prSet presAssocID="{493C5CF3-B87F-4C08-9750-2EE6205912B6}" presName="linear" presStyleCnt="0">
        <dgm:presLayoutVars>
          <dgm:dir/>
          <dgm:animLvl val="lvl"/>
          <dgm:resizeHandles val="exact"/>
        </dgm:presLayoutVars>
      </dgm:prSet>
      <dgm:spPr/>
    </dgm:pt>
    <dgm:pt modelId="{52780C41-432C-43ED-B126-E7CFA96EDB62}" type="pres">
      <dgm:prSet presAssocID="{23D07881-F086-4E3E-8300-8E078E7095D2}" presName="parentLin" presStyleCnt="0"/>
      <dgm:spPr/>
    </dgm:pt>
    <dgm:pt modelId="{137F57A2-8B2B-4B1F-9C68-B6BECE41A736}" type="pres">
      <dgm:prSet presAssocID="{23D07881-F086-4E3E-8300-8E078E7095D2}" presName="parentLeftMargin" presStyleLbl="node1" presStyleIdx="0" presStyleCnt="3"/>
      <dgm:spPr/>
    </dgm:pt>
    <dgm:pt modelId="{E73CEBD0-9E6D-4A0D-B3BE-8C4A6CC69E8B}" type="pres">
      <dgm:prSet presAssocID="{23D07881-F086-4E3E-8300-8E078E7095D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1B4127-B806-4D02-98BE-52B9DB22C467}" type="pres">
      <dgm:prSet presAssocID="{23D07881-F086-4E3E-8300-8E078E7095D2}" presName="negativeSpace" presStyleCnt="0"/>
      <dgm:spPr/>
    </dgm:pt>
    <dgm:pt modelId="{CBBE12B4-C6D1-45A4-9DFA-310882ECC1A2}" type="pres">
      <dgm:prSet presAssocID="{23D07881-F086-4E3E-8300-8E078E7095D2}" presName="childText" presStyleLbl="conFgAcc1" presStyleIdx="0" presStyleCnt="3">
        <dgm:presLayoutVars>
          <dgm:bulletEnabled val="1"/>
        </dgm:presLayoutVars>
      </dgm:prSet>
      <dgm:spPr/>
    </dgm:pt>
    <dgm:pt modelId="{752801E7-2D74-419E-B99F-5A8C1E4DEFB6}" type="pres">
      <dgm:prSet presAssocID="{908143AA-AB93-4632-AC5B-E574DEB77942}" presName="spaceBetweenRectangles" presStyleCnt="0"/>
      <dgm:spPr/>
    </dgm:pt>
    <dgm:pt modelId="{5F5ED7EF-BC0C-410B-872C-B57F755C3999}" type="pres">
      <dgm:prSet presAssocID="{D62244DC-4861-4142-821C-12EA2F73D31B}" presName="parentLin" presStyleCnt="0"/>
      <dgm:spPr/>
    </dgm:pt>
    <dgm:pt modelId="{0B078C10-561B-4374-9198-9A840147672A}" type="pres">
      <dgm:prSet presAssocID="{D62244DC-4861-4142-821C-12EA2F73D31B}" presName="parentLeftMargin" presStyleLbl="node1" presStyleIdx="0" presStyleCnt="3"/>
      <dgm:spPr/>
    </dgm:pt>
    <dgm:pt modelId="{E4E66D28-400E-4B60-9046-AA5A6319129F}" type="pres">
      <dgm:prSet presAssocID="{D62244DC-4861-4142-821C-12EA2F73D3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497FDA-AD77-4E47-A73E-CFE9584FB5CF}" type="pres">
      <dgm:prSet presAssocID="{D62244DC-4861-4142-821C-12EA2F73D31B}" presName="negativeSpace" presStyleCnt="0"/>
      <dgm:spPr/>
    </dgm:pt>
    <dgm:pt modelId="{755E5F75-F587-4F32-9AE0-6FBD43523F8E}" type="pres">
      <dgm:prSet presAssocID="{D62244DC-4861-4142-821C-12EA2F73D31B}" presName="childText" presStyleLbl="conFgAcc1" presStyleIdx="1" presStyleCnt="3">
        <dgm:presLayoutVars>
          <dgm:bulletEnabled val="1"/>
        </dgm:presLayoutVars>
      </dgm:prSet>
      <dgm:spPr/>
    </dgm:pt>
    <dgm:pt modelId="{C6D05C86-2845-4A14-A00A-D9EF18DA38A1}" type="pres">
      <dgm:prSet presAssocID="{BBEE7C02-D22D-44AC-B30E-9F6449CB751F}" presName="spaceBetweenRectangles" presStyleCnt="0"/>
      <dgm:spPr/>
    </dgm:pt>
    <dgm:pt modelId="{7B9329BE-C271-4673-A790-4F9E5C02EDDF}" type="pres">
      <dgm:prSet presAssocID="{FB75D806-3736-4710-90CE-C557990F7364}" presName="parentLin" presStyleCnt="0"/>
      <dgm:spPr/>
    </dgm:pt>
    <dgm:pt modelId="{F293EAAF-DB5A-4041-A841-BAE634601D40}" type="pres">
      <dgm:prSet presAssocID="{FB75D806-3736-4710-90CE-C557990F7364}" presName="parentLeftMargin" presStyleLbl="node1" presStyleIdx="1" presStyleCnt="3"/>
      <dgm:spPr/>
    </dgm:pt>
    <dgm:pt modelId="{740C2C7D-3758-4B05-BB88-610C8DCAE889}" type="pres">
      <dgm:prSet presAssocID="{FB75D806-3736-4710-90CE-C557990F736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BE93392-9816-4DAF-A500-2A43B67159F8}" type="pres">
      <dgm:prSet presAssocID="{FB75D806-3736-4710-90CE-C557990F7364}" presName="negativeSpace" presStyleCnt="0"/>
      <dgm:spPr/>
    </dgm:pt>
    <dgm:pt modelId="{7BEA843C-A4B0-4810-A1A6-AF270180898B}" type="pres">
      <dgm:prSet presAssocID="{FB75D806-3736-4710-90CE-C557990F736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6E95A20-D57B-4E68-BF66-CB5A1AEC49A3}" srcId="{493C5CF3-B87F-4C08-9750-2EE6205912B6}" destId="{23D07881-F086-4E3E-8300-8E078E7095D2}" srcOrd="0" destOrd="0" parTransId="{54732DDE-63E4-48D2-92F8-6CC1AFF67987}" sibTransId="{908143AA-AB93-4632-AC5B-E574DEB77942}"/>
    <dgm:cxn modelId="{AB82BA22-BAE3-4AFC-8BA7-73C0660D9EA9}" type="presOf" srcId="{FB75D806-3736-4710-90CE-C557990F7364}" destId="{F293EAAF-DB5A-4041-A841-BAE634601D40}" srcOrd="0" destOrd="0" presId="urn:microsoft.com/office/officeart/2005/8/layout/list1"/>
    <dgm:cxn modelId="{7DF20124-95C7-431A-8AB4-1FBB0EED5C35}" type="presOf" srcId="{493C5CF3-B87F-4C08-9750-2EE6205912B6}" destId="{915272A6-CBBB-4B7E-8AF1-FDDF6886785C}" srcOrd="0" destOrd="0" presId="urn:microsoft.com/office/officeart/2005/8/layout/list1"/>
    <dgm:cxn modelId="{D9B30133-F099-4E7D-9358-39E371D823FF}" type="presOf" srcId="{C6A567B9-51E2-4343-A82A-279BB5B279A3}" destId="{7BEA843C-A4B0-4810-A1A6-AF270180898B}" srcOrd="0" destOrd="1" presId="urn:microsoft.com/office/officeart/2005/8/layout/list1"/>
    <dgm:cxn modelId="{1129CB3C-C085-4B99-9E7D-266A2EEC1F5E}" srcId="{493C5CF3-B87F-4C08-9750-2EE6205912B6}" destId="{FB75D806-3736-4710-90CE-C557990F7364}" srcOrd="2" destOrd="0" parTransId="{10E5B756-FCA1-447E-8682-1D974E81C538}" sibTransId="{07000AF3-698E-42A8-B6B4-C9DCDA272989}"/>
    <dgm:cxn modelId="{1EF3B271-B0C4-4AED-B77E-03770E047634}" type="presOf" srcId="{D62244DC-4861-4142-821C-12EA2F73D31B}" destId="{E4E66D28-400E-4B60-9046-AA5A6319129F}" srcOrd="1" destOrd="0" presId="urn:microsoft.com/office/officeart/2005/8/layout/list1"/>
    <dgm:cxn modelId="{72F7DD57-1E96-417C-BF3E-918171B4C49A}" type="presOf" srcId="{FB75D806-3736-4710-90CE-C557990F7364}" destId="{740C2C7D-3758-4B05-BB88-610C8DCAE889}" srcOrd="1" destOrd="0" presId="urn:microsoft.com/office/officeart/2005/8/layout/list1"/>
    <dgm:cxn modelId="{A241AB7C-27DA-4047-B2DC-EDDEC0421752}" type="presOf" srcId="{2D2A479E-647F-4F04-A42F-A5700E590F53}" destId="{CBBE12B4-C6D1-45A4-9DFA-310882ECC1A2}" srcOrd="0" destOrd="0" presId="urn:microsoft.com/office/officeart/2005/8/layout/list1"/>
    <dgm:cxn modelId="{F387958A-5218-4474-98ED-318CB071EDA2}" srcId="{FB75D806-3736-4710-90CE-C557990F7364}" destId="{C6A567B9-51E2-4343-A82A-279BB5B279A3}" srcOrd="1" destOrd="0" parTransId="{59D787D1-9A71-4E8E-B5BC-905C1727DC04}" sibTransId="{203FFC2B-3993-4634-9F0D-89F9CE0E2483}"/>
    <dgm:cxn modelId="{3A26008D-6E03-4726-93A4-E2A37D86E662}" type="presOf" srcId="{23D07881-F086-4E3E-8300-8E078E7095D2}" destId="{137F57A2-8B2B-4B1F-9C68-B6BECE41A736}" srcOrd="0" destOrd="0" presId="urn:microsoft.com/office/officeart/2005/8/layout/list1"/>
    <dgm:cxn modelId="{1DC5A4A2-FFED-4178-8C1E-8BE5A3717028}" type="presOf" srcId="{D62244DC-4861-4142-821C-12EA2F73D31B}" destId="{0B078C10-561B-4374-9198-9A840147672A}" srcOrd="0" destOrd="0" presId="urn:microsoft.com/office/officeart/2005/8/layout/list1"/>
    <dgm:cxn modelId="{3F0BB0A2-AEF2-46E7-AB08-434F592C88EB}" type="presOf" srcId="{CA7D4ADC-DF04-4889-8054-C8982E6783F8}" destId="{7BEA843C-A4B0-4810-A1A6-AF270180898B}" srcOrd="0" destOrd="0" presId="urn:microsoft.com/office/officeart/2005/8/layout/list1"/>
    <dgm:cxn modelId="{218165C7-EFAA-41A1-ADFC-009D68B8A64A}" type="presOf" srcId="{662DE93D-D364-455C-B945-0E0EF526792A}" destId="{755E5F75-F587-4F32-9AE0-6FBD43523F8E}" srcOrd="0" destOrd="0" presId="urn:microsoft.com/office/officeart/2005/8/layout/list1"/>
    <dgm:cxn modelId="{23EBB0CE-288B-4751-87BA-B560745FB413}" srcId="{23D07881-F086-4E3E-8300-8E078E7095D2}" destId="{2D2A479E-647F-4F04-A42F-A5700E590F53}" srcOrd="0" destOrd="0" parTransId="{0DE94517-AB5A-499D-9280-A4D4F69F5AFA}" sibTransId="{75F6B977-5585-469C-8FBD-6F89FB7E5138}"/>
    <dgm:cxn modelId="{A50F9AD7-B0D7-4C4C-946F-C6CEB039907A}" srcId="{D62244DC-4861-4142-821C-12EA2F73D31B}" destId="{662DE93D-D364-455C-B945-0E0EF526792A}" srcOrd="0" destOrd="0" parTransId="{F7B9F998-4D07-4011-BCC1-EF03759870B8}" sibTransId="{BA8989AF-E071-401B-B5EA-938E5D21A357}"/>
    <dgm:cxn modelId="{3586ADF7-6728-47B3-9BED-B458B3E15E79}" srcId="{493C5CF3-B87F-4C08-9750-2EE6205912B6}" destId="{D62244DC-4861-4142-821C-12EA2F73D31B}" srcOrd="1" destOrd="0" parTransId="{6507BEF8-AAC9-48D9-805E-30FB21E3F58A}" sibTransId="{BBEE7C02-D22D-44AC-B30E-9F6449CB751F}"/>
    <dgm:cxn modelId="{73C5D2F7-9C8C-4AD0-AC77-B4F6DC93F800}" srcId="{FB75D806-3736-4710-90CE-C557990F7364}" destId="{CA7D4ADC-DF04-4889-8054-C8982E6783F8}" srcOrd="0" destOrd="0" parTransId="{DDBECA2E-37F6-4E35-B60D-E1710913E462}" sibTransId="{736B4B60-CDBF-485E-90A1-110246E4F56A}"/>
    <dgm:cxn modelId="{61D915F9-7334-415E-87AE-0B577850642B}" type="presOf" srcId="{23D07881-F086-4E3E-8300-8E078E7095D2}" destId="{E73CEBD0-9E6D-4A0D-B3BE-8C4A6CC69E8B}" srcOrd="1" destOrd="0" presId="urn:microsoft.com/office/officeart/2005/8/layout/list1"/>
    <dgm:cxn modelId="{0D648149-4C56-4498-9C1D-8E56730E3C28}" type="presParOf" srcId="{915272A6-CBBB-4B7E-8AF1-FDDF6886785C}" destId="{52780C41-432C-43ED-B126-E7CFA96EDB62}" srcOrd="0" destOrd="0" presId="urn:microsoft.com/office/officeart/2005/8/layout/list1"/>
    <dgm:cxn modelId="{D04894B2-E0E0-4F8C-B227-7FA799E4FE12}" type="presParOf" srcId="{52780C41-432C-43ED-B126-E7CFA96EDB62}" destId="{137F57A2-8B2B-4B1F-9C68-B6BECE41A736}" srcOrd="0" destOrd="0" presId="urn:microsoft.com/office/officeart/2005/8/layout/list1"/>
    <dgm:cxn modelId="{9C2DA2D7-0A4B-479E-8E4A-14328D4CE56D}" type="presParOf" srcId="{52780C41-432C-43ED-B126-E7CFA96EDB62}" destId="{E73CEBD0-9E6D-4A0D-B3BE-8C4A6CC69E8B}" srcOrd="1" destOrd="0" presId="urn:microsoft.com/office/officeart/2005/8/layout/list1"/>
    <dgm:cxn modelId="{12064F44-8B12-401C-B13D-9969D2536731}" type="presParOf" srcId="{915272A6-CBBB-4B7E-8AF1-FDDF6886785C}" destId="{D41B4127-B806-4D02-98BE-52B9DB22C467}" srcOrd="1" destOrd="0" presId="urn:microsoft.com/office/officeart/2005/8/layout/list1"/>
    <dgm:cxn modelId="{9C8F6EB5-B895-4667-BC54-C78103883703}" type="presParOf" srcId="{915272A6-CBBB-4B7E-8AF1-FDDF6886785C}" destId="{CBBE12B4-C6D1-45A4-9DFA-310882ECC1A2}" srcOrd="2" destOrd="0" presId="urn:microsoft.com/office/officeart/2005/8/layout/list1"/>
    <dgm:cxn modelId="{2F32FE14-51B4-417B-9F06-D648DFF78A5C}" type="presParOf" srcId="{915272A6-CBBB-4B7E-8AF1-FDDF6886785C}" destId="{752801E7-2D74-419E-B99F-5A8C1E4DEFB6}" srcOrd="3" destOrd="0" presId="urn:microsoft.com/office/officeart/2005/8/layout/list1"/>
    <dgm:cxn modelId="{B33A9178-9226-48A4-8A00-8DCC61E9DCB6}" type="presParOf" srcId="{915272A6-CBBB-4B7E-8AF1-FDDF6886785C}" destId="{5F5ED7EF-BC0C-410B-872C-B57F755C3999}" srcOrd="4" destOrd="0" presId="urn:microsoft.com/office/officeart/2005/8/layout/list1"/>
    <dgm:cxn modelId="{6B443DD8-4B66-4F99-AA63-5C43B3E37BB1}" type="presParOf" srcId="{5F5ED7EF-BC0C-410B-872C-B57F755C3999}" destId="{0B078C10-561B-4374-9198-9A840147672A}" srcOrd="0" destOrd="0" presId="urn:microsoft.com/office/officeart/2005/8/layout/list1"/>
    <dgm:cxn modelId="{D77836CB-B18C-4242-9A51-6B2471C1A8E0}" type="presParOf" srcId="{5F5ED7EF-BC0C-410B-872C-B57F755C3999}" destId="{E4E66D28-400E-4B60-9046-AA5A6319129F}" srcOrd="1" destOrd="0" presId="urn:microsoft.com/office/officeart/2005/8/layout/list1"/>
    <dgm:cxn modelId="{4459E8F4-1F86-4116-B407-F9763221934D}" type="presParOf" srcId="{915272A6-CBBB-4B7E-8AF1-FDDF6886785C}" destId="{FB497FDA-AD77-4E47-A73E-CFE9584FB5CF}" srcOrd="5" destOrd="0" presId="urn:microsoft.com/office/officeart/2005/8/layout/list1"/>
    <dgm:cxn modelId="{19B10BF3-2754-4722-86ED-6537A47C9325}" type="presParOf" srcId="{915272A6-CBBB-4B7E-8AF1-FDDF6886785C}" destId="{755E5F75-F587-4F32-9AE0-6FBD43523F8E}" srcOrd="6" destOrd="0" presId="urn:microsoft.com/office/officeart/2005/8/layout/list1"/>
    <dgm:cxn modelId="{BA4882CE-4F60-4577-93EA-B04983F90402}" type="presParOf" srcId="{915272A6-CBBB-4B7E-8AF1-FDDF6886785C}" destId="{C6D05C86-2845-4A14-A00A-D9EF18DA38A1}" srcOrd="7" destOrd="0" presId="urn:microsoft.com/office/officeart/2005/8/layout/list1"/>
    <dgm:cxn modelId="{24717D13-3FBA-4D38-A8C5-D69BB454A47B}" type="presParOf" srcId="{915272A6-CBBB-4B7E-8AF1-FDDF6886785C}" destId="{7B9329BE-C271-4673-A790-4F9E5C02EDDF}" srcOrd="8" destOrd="0" presId="urn:microsoft.com/office/officeart/2005/8/layout/list1"/>
    <dgm:cxn modelId="{BA2C3E83-F1A0-4DAE-9642-1766FC135CA0}" type="presParOf" srcId="{7B9329BE-C271-4673-A790-4F9E5C02EDDF}" destId="{F293EAAF-DB5A-4041-A841-BAE634601D40}" srcOrd="0" destOrd="0" presId="urn:microsoft.com/office/officeart/2005/8/layout/list1"/>
    <dgm:cxn modelId="{DDF90835-4F9F-4C58-A00D-04C7B4AB2E29}" type="presParOf" srcId="{7B9329BE-C271-4673-A790-4F9E5C02EDDF}" destId="{740C2C7D-3758-4B05-BB88-610C8DCAE889}" srcOrd="1" destOrd="0" presId="urn:microsoft.com/office/officeart/2005/8/layout/list1"/>
    <dgm:cxn modelId="{48888EF4-E754-45CB-AD23-9FFDC78EA691}" type="presParOf" srcId="{915272A6-CBBB-4B7E-8AF1-FDDF6886785C}" destId="{8BE93392-9816-4DAF-A500-2A43B67159F8}" srcOrd="9" destOrd="0" presId="urn:microsoft.com/office/officeart/2005/8/layout/list1"/>
    <dgm:cxn modelId="{DDDE826B-DC58-4793-B1AB-036F3FFD5BF6}" type="presParOf" srcId="{915272A6-CBBB-4B7E-8AF1-FDDF6886785C}" destId="{7BEA843C-A4B0-4810-A1A6-AF270180898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764962-93F4-49E9-8AE8-4066E78200D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43AA33-1A7A-426B-8577-A73DCF25FFF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CD5FB0E3-92EB-496E-B622-BEB805DDB7FF}" type="parTrans" cxnId="{32923343-B43C-4896-BC98-53C6ECB9F7A4}">
      <dgm:prSet/>
      <dgm:spPr/>
      <dgm:t>
        <a:bodyPr/>
        <a:lstStyle/>
        <a:p>
          <a:endParaRPr lang="en-US"/>
        </a:p>
      </dgm:t>
    </dgm:pt>
    <dgm:pt modelId="{205DF59D-713C-4E78-BED0-C143D8B42F5E}" type="sibTrans" cxnId="{32923343-B43C-4896-BC98-53C6ECB9F7A4}">
      <dgm:prSet/>
      <dgm:spPr/>
      <dgm:t>
        <a:bodyPr/>
        <a:lstStyle/>
        <a:p>
          <a:endParaRPr lang="en-US"/>
        </a:p>
      </dgm:t>
    </dgm:pt>
    <dgm:pt modelId="{BA54DBD9-B02E-45ED-A3A4-DAF2DDB24B0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gm:t>
    </dgm:pt>
    <dgm:pt modelId="{99F8FEFA-4027-4DA0-B9E0-963175B78857}" type="parTrans" cxnId="{847C9701-F96A-41A1-B43F-64D304F99004}">
      <dgm:prSet/>
      <dgm:spPr/>
      <dgm:t>
        <a:bodyPr/>
        <a:lstStyle/>
        <a:p>
          <a:endParaRPr lang="en-US"/>
        </a:p>
      </dgm:t>
    </dgm:pt>
    <dgm:pt modelId="{2AD1FBEE-DB37-4C30-97C7-B4A8906390DA}" type="sibTrans" cxnId="{847C9701-F96A-41A1-B43F-64D304F99004}">
      <dgm:prSet/>
      <dgm:spPr/>
      <dgm:t>
        <a:bodyPr/>
        <a:lstStyle/>
        <a:p>
          <a:endParaRPr lang="en-US"/>
        </a:p>
      </dgm:t>
    </dgm:pt>
    <dgm:pt modelId="{548CECE3-7849-47BC-8B1B-CB09C448D95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gm:t>
    </dgm:pt>
    <dgm:pt modelId="{3A8E47A7-D336-45D6-8FAC-316B9AAA5257}" type="parTrans" cxnId="{9DF5F3B6-E2A9-46C7-857C-A1FF22912206}">
      <dgm:prSet/>
      <dgm:spPr/>
      <dgm:t>
        <a:bodyPr/>
        <a:lstStyle/>
        <a:p>
          <a:endParaRPr lang="en-US"/>
        </a:p>
      </dgm:t>
    </dgm:pt>
    <dgm:pt modelId="{F8577ABD-29C5-4491-95DA-9EFDD772B916}" type="sibTrans" cxnId="{9DF5F3B6-E2A9-46C7-857C-A1FF22912206}">
      <dgm:prSet/>
      <dgm:spPr/>
      <dgm:t>
        <a:bodyPr/>
        <a:lstStyle/>
        <a:p>
          <a:endParaRPr lang="en-US"/>
        </a:p>
      </dgm:t>
    </dgm:pt>
    <dgm:pt modelId="{A9AC2807-8F87-45D4-A908-D9878D94B8B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Conclusions</a:t>
          </a:r>
          <a:endParaRPr lang="en-US"/>
        </a:p>
      </dgm:t>
    </dgm:pt>
    <dgm:pt modelId="{2DF2C00B-C318-4BC8-B009-0E3138155F32}" type="parTrans" cxnId="{A99CAE8F-C313-4884-B32E-5DA03D845E1C}">
      <dgm:prSet/>
      <dgm:spPr/>
      <dgm:t>
        <a:bodyPr/>
        <a:lstStyle/>
        <a:p>
          <a:endParaRPr lang="en-US"/>
        </a:p>
      </dgm:t>
    </dgm:pt>
    <dgm:pt modelId="{D16FD667-93AD-40CD-A746-181162F2885E}" type="sibTrans" cxnId="{A99CAE8F-C313-4884-B32E-5DA03D845E1C}">
      <dgm:prSet/>
      <dgm:spPr/>
      <dgm:t>
        <a:bodyPr/>
        <a:lstStyle/>
        <a:p>
          <a:endParaRPr lang="en-US"/>
        </a:p>
      </dgm:t>
    </dgm:pt>
    <dgm:pt modelId="{0A884ED3-E4E1-4E11-84A1-3AC65D647E56}" type="pres">
      <dgm:prSet presAssocID="{D1764962-93F4-49E9-8AE8-4066E78200DF}" presName="root" presStyleCnt="0">
        <dgm:presLayoutVars>
          <dgm:dir/>
          <dgm:resizeHandles val="exact"/>
        </dgm:presLayoutVars>
      </dgm:prSet>
      <dgm:spPr/>
    </dgm:pt>
    <dgm:pt modelId="{CD5C5749-D24B-44B0-9EAD-742268D409E5}" type="pres">
      <dgm:prSet presAssocID="{3943AA33-1A7A-426B-8577-A73DCF25FFF1}" presName="compNode" presStyleCnt="0"/>
      <dgm:spPr/>
    </dgm:pt>
    <dgm:pt modelId="{6CD5E2CF-B18A-49FD-8129-F8AD2632F036}" type="pres">
      <dgm:prSet presAssocID="{3943AA33-1A7A-426B-8577-A73DCF25FF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"/>
        </a:ext>
      </dgm:extLst>
    </dgm:pt>
    <dgm:pt modelId="{D54934AC-D733-4F07-B47E-F03CD8F3D4E5}" type="pres">
      <dgm:prSet presAssocID="{3943AA33-1A7A-426B-8577-A73DCF25FFF1}" presName="spaceRect" presStyleCnt="0"/>
      <dgm:spPr/>
    </dgm:pt>
    <dgm:pt modelId="{9647C17E-5666-4D38-8BF4-792875723542}" type="pres">
      <dgm:prSet presAssocID="{3943AA33-1A7A-426B-8577-A73DCF25FFF1}" presName="textRect" presStyleLbl="revTx" presStyleIdx="0" presStyleCnt="4">
        <dgm:presLayoutVars>
          <dgm:chMax val="1"/>
          <dgm:chPref val="1"/>
        </dgm:presLayoutVars>
      </dgm:prSet>
      <dgm:spPr/>
    </dgm:pt>
    <dgm:pt modelId="{07B6459F-09FF-4310-838A-5F62E4AE6C61}" type="pres">
      <dgm:prSet presAssocID="{205DF59D-713C-4E78-BED0-C143D8B42F5E}" presName="sibTrans" presStyleCnt="0"/>
      <dgm:spPr/>
    </dgm:pt>
    <dgm:pt modelId="{A875EDD1-375C-4873-9665-305A6B0D87C4}" type="pres">
      <dgm:prSet presAssocID="{BA54DBD9-B02E-45ED-A3A4-DAF2DDB24B07}" presName="compNode" presStyleCnt="0"/>
      <dgm:spPr/>
    </dgm:pt>
    <dgm:pt modelId="{7DB87A9F-EB06-4D57-9EB3-B2BB1398A6F3}" type="pres">
      <dgm:prSet presAssocID="{BA54DBD9-B02E-45ED-A3A4-DAF2DDB24B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E9AF19E-4C03-41E3-BB78-AAD7B9A1786F}" type="pres">
      <dgm:prSet presAssocID="{BA54DBD9-B02E-45ED-A3A4-DAF2DDB24B07}" presName="spaceRect" presStyleCnt="0"/>
      <dgm:spPr/>
    </dgm:pt>
    <dgm:pt modelId="{4B507E5E-2448-41C4-B556-50BE737A97D3}" type="pres">
      <dgm:prSet presAssocID="{BA54DBD9-B02E-45ED-A3A4-DAF2DDB24B07}" presName="textRect" presStyleLbl="revTx" presStyleIdx="1" presStyleCnt="4">
        <dgm:presLayoutVars>
          <dgm:chMax val="1"/>
          <dgm:chPref val="1"/>
        </dgm:presLayoutVars>
      </dgm:prSet>
      <dgm:spPr/>
    </dgm:pt>
    <dgm:pt modelId="{B961DE34-63D8-4163-8204-C6BEF7D04689}" type="pres">
      <dgm:prSet presAssocID="{2AD1FBEE-DB37-4C30-97C7-B4A8906390DA}" presName="sibTrans" presStyleCnt="0"/>
      <dgm:spPr/>
    </dgm:pt>
    <dgm:pt modelId="{9B68CCEE-3BC6-4984-AEC3-8BB751C20306}" type="pres">
      <dgm:prSet presAssocID="{548CECE3-7849-47BC-8B1B-CB09C448D95D}" presName="compNode" presStyleCnt="0"/>
      <dgm:spPr/>
    </dgm:pt>
    <dgm:pt modelId="{077900C9-B2C5-44E4-B0B0-6365C5F99718}" type="pres">
      <dgm:prSet presAssocID="{548CECE3-7849-47BC-8B1B-CB09C448D95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EB16759-368B-42E8-8E4D-4A674264CCCE}" type="pres">
      <dgm:prSet presAssocID="{548CECE3-7849-47BC-8B1B-CB09C448D95D}" presName="spaceRect" presStyleCnt="0"/>
      <dgm:spPr/>
    </dgm:pt>
    <dgm:pt modelId="{D13CBB30-C8BF-4388-BC27-2C0A20C6EC2A}" type="pres">
      <dgm:prSet presAssocID="{548CECE3-7849-47BC-8B1B-CB09C448D95D}" presName="textRect" presStyleLbl="revTx" presStyleIdx="2" presStyleCnt="4">
        <dgm:presLayoutVars>
          <dgm:chMax val="1"/>
          <dgm:chPref val="1"/>
        </dgm:presLayoutVars>
      </dgm:prSet>
      <dgm:spPr/>
    </dgm:pt>
    <dgm:pt modelId="{79DE5B30-8FB8-45C6-B80C-7FA69156F58D}" type="pres">
      <dgm:prSet presAssocID="{F8577ABD-29C5-4491-95DA-9EFDD772B916}" presName="sibTrans" presStyleCnt="0"/>
      <dgm:spPr/>
    </dgm:pt>
    <dgm:pt modelId="{72A0917B-29B0-4833-90F7-1856D15EA323}" type="pres">
      <dgm:prSet presAssocID="{A9AC2807-8F87-45D4-A908-D9878D94B8B1}" presName="compNode" presStyleCnt="0"/>
      <dgm:spPr/>
    </dgm:pt>
    <dgm:pt modelId="{BF20CE9D-F0CC-495F-8EE6-3F0C8F905E79}" type="pres">
      <dgm:prSet presAssocID="{A9AC2807-8F87-45D4-A908-D9878D94B8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095E8-6312-4213-B07C-D4D6159B244F}" type="pres">
      <dgm:prSet presAssocID="{A9AC2807-8F87-45D4-A908-D9878D94B8B1}" presName="spaceRect" presStyleCnt="0"/>
      <dgm:spPr/>
    </dgm:pt>
    <dgm:pt modelId="{63D9E5FA-2736-4DC9-B4DE-559A317552C8}" type="pres">
      <dgm:prSet presAssocID="{A9AC2807-8F87-45D4-A908-D9878D94B8B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47C9701-F96A-41A1-B43F-64D304F99004}" srcId="{D1764962-93F4-49E9-8AE8-4066E78200DF}" destId="{BA54DBD9-B02E-45ED-A3A4-DAF2DDB24B07}" srcOrd="1" destOrd="0" parTransId="{99F8FEFA-4027-4DA0-B9E0-963175B78857}" sibTransId="{2AD1FBEE-DB37-4C30-97C7-B4A8906390DA}"/>
    <dgm:cxn modelId="{E34F450F-B883-42C6-AE71-FAFACD5F7A59}" type="presOf" srcId="{3943AA33-1A7A-426B-8577-A73DCF25FFF1}" destId="{9647C17E-5666-4D38-8BF4-792875723542}" srcOrd="0" destOrd="0" presId="urn:microsoft.com/office/officeart/2018/2/layout/IconLabelList"/>
    <dgm:cxn modelId="{BDC5E337-0F4C-4636-854A-ABE40169CF4F}" type="presOf" srcId="{BA54DBD9-B02E-45ED-A3A4-DAF2DDB24B07}" destId="{4B507E5E-2448-41C4-B556-50BE737A97D3}" srcOrd="0" destOrd="0" presId="urn:microsoft.com/office/officeart/2018/2/layout/IconLabelList"/>
    <dgm:cxn modelId="{32923343-B43C-4896-BC98-53C6ECB9F7A4}" srcId="{D1764962-93F4-49E9-8AE8-4066E78200DF}" destId="{3943AA33-1A7A-426B-8577-A73DCF25FFF1}" srcOrd="0" destOrd="0" parTransId="{CD5FB0E3-92EB-496E-B622-BEB805DDB7FF}" sibTransId="{205DF59D-713C-4E78-BED0-C143D8B42F5E}"/>
    <dgm:cxn modelId="{D6F05E4E-5DC9-4119-B91D-D5D0602B0C19}" type="presOf" srcId="{A9AC2807-8F87-45D4-A908-D9878D94B8B1}" destId="{63D9E5FA-2736-4DC9-B4DE-559A317552C8}" srcOrd="0" destOrd="0" presId="urn:microsoft.com/office/officeart/2018/2/layout/IconLabelList"/>
    <dgm:cxn modelId="{A99CAE8F-C313-4884-B32E-5DA03D845E1C}" srcId="{D1764962-93F4-49E9-8AE8-4066E78200DF}" destId="{A9AC2807-8F87-45D4-A908-D9878D94B8B1}" srcOrd="3" destOrd="0" parTransId="{2DF2C00B-C318-4BC8-B009-0E3138155F32}" sibTransId="{D16FD667-93AD-40CD-A746-181162F2885E}"/>
    <dgm:cxn modelId="{FF064595-561B-4BF4-B8AF-F9911A3FE7B6}" type="presOf" srcId="{D1764962-93F4-49E9-8AE8-4066E78200DF}" destId="{0A884ED3-E4E1-4E11-84A1-3AC65D647E56}" srcOrd="0" destOrd="0" presId="urn:microsoft.com/office/officeart/2018/2/layout/IconLabelList"/>
    <dgm:cxn modelId="{9DF5F3B6-E2A9-46C7-857C-A1FF22912206}" srcId="{D1764962-93F4-49E9-8AE8-4066E78200DF}" destId="{548CECE3-7849-47BC-8B1B-CB09C448D95D}" srcOrd="2" destOrd="0" parTransId="{3A8E47A7-D336-45D6-8FAC-316B9AAA5257}" sibTransId="{F8577ABD-29C5-4491-95DA-9EFDD772B916}"/>
    <dgm:cxn modelId="{3226EDBE-DE13-4288-A2C9-DD93F67A0711}" type="presOf" srcId="{548CECE3-7849-47BC-8B1B-CB09C448D95D}" destId="{D13CBB30-C8BF-4388-BC27-2C0A20C6EC2A}" srcOrd="0" destOrd="0" presId="urn:microsoft.com/office/officeart/2018/2/layout/IconLabelList"/>
    <dgm:cxn modelId="{2B5BA98A-7B5C-4EF6-B8D4-DF8DA750DBE0}" type="presParOf" srcId="{0A884ED3-E4E1-4E11-84A1-3AC65D647E56}" destId="{CD5C5749-D24B-44B0-9EAD-742268D409E5}" srcOrd="0" destOrd="0" presId="urn:microsoft.com/office/officeart/2018/2/layout/IconLabelList"/>
    <dgm:cxn modelId="{69C329F9-1D5D-4372-951F-050D67CE3119}" type="presParOf" srcId="{CD5C5749-D24B-44B0-9EAD-742268D409E5}" destId="{6CD5E2CF-B18A-49FD-8129-F8AD2632F036}" srcOrd="0" destOrd="0" presId="urn:microsoft.com/office/officeart/2018/2/layout/IconLabelList"/>
    <dgm:cxn modelId="{A0276ECE-D732-48C0-BAB3-4AEB280518A9}" type="presParOf" srcId="{CD5C5749-D24B-44B0-9EAD-742268D409E5}" destId="{D54934AC-D733-4F07-B47E-F03CD8F3D4E5}" srcOrd="1" destOrd="0" presId="urn:microsoft.com/office/officeart/2018/2/layout/IconLabelList"/>
    <dgm:cxn modelId="{F3E44CE5-085D-4E07-99E8-EC29CD85584B}" type="presParOf" srcId="{CD5C5749-D24B-44B0-9EAD-742268D409E5}" destId="{9647C17E-5666-4D38-8BF4-792875723542}" srcOrd="2" destOrd="0" presId="urn:microsoft.com/office/officeart/2018/2/layout/IconLabelList"/>
    <dgm:cxn modelId="{E117B1E6-DA00-4773-BA35-66A17DEE3D70}" type="presParOf" srcId="{0A884ED3-E4E1-4E11-84A1-3AC65D647E56}" destId="{07B6459F-09FF-4310-838A-5F62E4AE6C61}" srcOrd="1" destOrd="0" presId="urn:microsoft.com/office/officeart/2018/2/layout/IconLabelList"/>
    <dgm:cxn modelId="{60A6DB3E-0986-44CC-BF24-2CE6A07A8107}" type="presParOf" srcId="{0A884ED3-E4E1-4E11-84A1-3AC65D647E56}" destId="{A875EDD1-375C-4873-9665-305A6B0D87C4}" srcOrd="2" destOrd="0" presId="urn:microsoft.com/office/officeart/2018/2/layout/IconLabelList"/>
    <dgm:cxn modelId="{8D12BA47-B873-4952-ACC7-44906B9DF270}" type="presParOf" srcId="{A875EDD1-375C-4873-9665-305A6B0D87C4}" destId="{7DB87A9F-EB06-4D57-9EB3-B2BB1398A6F3}" srcOrd="0" destOrd="0" presId="urn:microsoft.com/office/officeart/2018/2/layout/IconLabelList"/>
    <dgm:cxn modelId="{A5C6D972-573E-42E4-AD42-F964E82AEBB7}" type="presParOf" srcId="{A875EDD1-375C-4873-9665-305A6B0D87C4}" destId="{6E9AF19E-4C03-41E3-BB78-AAD7B9A1786F}" srcOrd="1" destOrd="0" presId="urn:microsoft.com/office/officeart/2018/2/layout/IconLabelList"/>
    <dgm:cxn modelId="{CF079757-6DE1-43EC-A6D1-C5279175AA1E}" type="presParOf" srcId="{A875EDD1-375C-4873-9665-305A6B0D87C4}" destId="{4B507E5E-2448-41C4-B556-50BE737A97D3}" srcOrd="2" destOrd="0" presId="urn:microsoft.com/office/officeart/2018/2/layout/IconLabelList"/>
    <dgm:cxn modelId="{0D1A7EF6-CB0B-4495-931A-187F01ACCD73}" type="presParOf" srcId="{0A884ED3-E4E1-4E11-84A1-3AC65D647E56}" destId="{B961DE34-63D8-4163-8204-C6BEF7D04689}" srcOrd="3" destOrd="0" presId="urn:microsoft.com/office/officeart/2018/2/layout/IconLabelList"/>
    <dgm:cxn modelId="{5C094212-1AF2-46F3-BEB9-BAC1FF1BE062}" type="presParOf" srcId="{0A884ED3-E4E1-4E11-84A1-3AC65D647E56}" destId="{9B68CCEE-3BC6-4984-AEC3-8BB751C20306}" srcOrd="4" destOrd="0" presId="urn:microsoft.com/office/officeart/2018/2/layout/IconLabelList"/>
    <dgm:cxn modelId="{AF5570A5-413F-4787-859B-917EC7EF63AC}" type="presParOf" srcId="{9B68CCEE-3BC6-4984-AEC3-8BB751C20306}" destId="{077900C9-B2C5-44E4-B0B0-6365C5F99718}" srcOrd="0" destOrd="0" presId="urn:microsoft.com/office/officeart/2018/2/layout/IconLabelList"/>
    <dgm:cxn modelId="{7140FAFD-4F08-4895-A038-E2AA9F44DBBB}" type="presParOf" srcId="{9B68CCEE-3BC6-4984-AEC3-8BB751C20306}" destId="{3EB16759-368B-42E8-8E4D-4A674264CCCE}" srcOrd="1" destOrd="0" presId="urn:microsoft.com/office/officeart/2018/2/layout/IconLabelList"/>
    <dgm:cxn modelId="{1BCEA271-BD1F-4AEA-8A87-D20B1418D6A3}" type="presParOf" srcId="{9B68CCEE-3BC6-4984-AEC3-8BB751C20306}" destId="{D13CBB30-C8BF-4388-BC27-2C0A20C6EC2A}" srcOrd="2" destOrd="0" presId="urn:microsoft.com/office/officeart/2018/2/layout/IconLabelList"/>
    <dgm:cxn modelId="{DC977D4B-644B-46E8-BAAB-576F77F98298}" type="presParOf" srcId="{0A884ED3-E4E1-4E11-84A1-3AC65D647E56}" destId="{79DE5B30-8FB8-45C6-B80C-7FA69156F58D}" srcOrd="5" destOrd="0" presId="urn:microsoft.com/office/officeart/2018/2/layout/IconLabelList"/>
    <dgm:cxn modelId="{440CE224-6C86-420B-A138-65CFFB331C46}" type="presParOf" srcId="{0A884ED3-E4E1-4E11-84A1-3AC65D647E56}" destId="{72A0917B-29B0-4833-90F7-1856D15EA323}" srcOrd="6" destOrd="0" presId="urn:microsoft.com/office/officeart/2018/2/layout/IconLabelList"/>
    <dgm:cxn modelId="{A0FD9DFF-A578-4D97-8C51-B06F2A405611}" type="presParOf" srcId="{72A0917B-29B0-4833-90F7-1856D15EA323}" destId="{BF20CE9D-F0CC-495F-8EE6-3F0C8F905E79}" srcOrd="0" destOrd="0" presId="urn:microsoft.com/office/officeart/2018/2/layout/IconLabelList"/>
    <dgm:cxn modelId="{46367C0D-6B99-4114-82D2-2844D8D9879F}" type="presParOf" srcId="{72A0917B-29B0-4833-90F7-1856D15EA323}" destId="{0B2095E8-6312-4213-B07C-D4D6159B244F}" srcOrd="1" destOrd="0" presId="urn:microsoft.com/office/officeart/2018/2/layout/IconLabelList"/>
    <dgm:cxn modelId="{FA1412D9-C1FB-4621-8258-1FF5A381BF65}" type="presParOf" srcId="{72A0917B-29B0-4833-90F7-1856D15EA323}" destId="{63D9E5FA-2736-4DC9-B4DE-559A317552C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FD8838-5B88-443A-838C-67A2ECFB2D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219246F-3E61-47E6-8F0D-631894AF6C3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InstaTalk facilitates the process of finding a partner maintaining a professional environment</a:t>
          </a:r>
        </a:p>
      </dgm:t>
    </dgm:pt>
    <dgm:pt modelId="{6D7D475C-ED54-47A1-8C0A-5FB0402228DC}" type="parTrans" cxnId="{6A475E48-087A-44E8-9EAB-3D5592B02278}">
      <dgm:prSet/>
      <dgm:spPr/>
      <dgm:t>
        <a:bodyPr/>
        <a:lstStyle/>
        <a:p>
          <a:endParaRPr lang="en-US"/>
        </a:p>
      </dgm:t>
    </dgm:pt>
    <dgm:pt modelId="{8002DADF-CC22-49E3-A234-4CB68D1DE469}" type="sibTrans" cxnId="{6A475E48-087A-44E8-9EAB-3D5592B02278}">
      <dgm:prSet/>
      <dgm:spPr/>
      <dgm:t>
        <a:bodyPr/>
        <a:lstStyle/>
        <a:p>
          <a:endParaRPr lang="en-US"/>
        </a:p>
      </dgm:t>
    </dgm:pt>
    <dgm:pt modelId="{0CB5B602-0951-40E0-805D-426CBF0C53D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Limit social interactions can be a </a:t>
          </a:r>
          <a:r>
            <a:rPr lang="it-IT" err="1"/>
            <a:t>weakness</a:t>
          </a:r>
          <a:r>
            <a:rPr lang="it-IT"/>
            <a:t> </a:t>
          </a:r>
          <a:r>
            <a:rPr lang="it-IT" err="1"/>
            <a:t>if</a:t>
          </a:r>
          <a:r>
            <a:rPr lang="it-IT"/>
            <a:t> the trade-off </a:t>
          </a:r>
          <a:r>
            <a:rPr lang="it-IT" err="1"/>
            <a:t>is</a:t>
          </a:r>
          <a:r>
            <a:rPr lang="it-IT"/>
            <a:t> </a:t>
          </a:r>
          <a:r>
            <a:rPr lang="it-IT" err="1"/>
            <a:t>not</a:t>
          </a:r>
          <a:r>
            <a:rPr lang="it-IT"/>
            <a:t> </a:t>
          </a:r>
          <a:r>
            <a:rPr lang="it-IT" err="1"/>
            <a:t>reached</a:t>
          </a:r>
          <a:endParaRPr lang="en-US"/>
        </a:p>
      </dgm:t>
    </dgm:pt>
    <dgm:pt modelId="{C011729E-431A-4795-B1DA-48F679B786C4}" type="parTrans" cxnId="{6FB750C7-81ED-4EE5-A539-065A8419332A}">
      <dgm:prSet/>
      <dgm:spPr/>
      <dgm:t>
        <a:bodyPr/>
        <a:lstStyle/>
        <a:p>
          <a:endParaRPr lang="en-US"/>
        </a:p>
      </dgm:t>
    </dgm:pt>
    <dgm:pt modelId="{ECB0D800-8AE6-4A49-B2A0-136FE892D3C3}" type="sibTrans" cxnId="{6FB750C7-81ED-4EE5-A539-065A8419332A}">
      <dgm:prSet/>
      <dgm:spPr/>
      <dgm:t>
        <a:bodyPr/>
        <a:lstStyle/>
        <a:p>
          <a:endParaRPr lang="en-US"/>
        </a:p>
      </dgm:t>
    </dgm:pt>
    <dgm:pt modelId="{61BA6251-A637-4792-BF27-A483214A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Restrict the website to </a:t>
          </a:r>
          <a:r>
            <a:rPr lang="en-US" err="1"/>
            <a:t>unibz’s</a:t>
          </a:r>
          <a:r>
            <a:rPr lang="en-US"/>
            <a:t> members increase the safety but reduce the number of potential users</a:t>
          </a:r>
        </a:p>
      </dgm:t>
    </dgm:pt>
    <dgm:pt modelId="{F3075B71-B104-4511-9A45-F1111BAF7822}" type="sibTrans" cxnId="{7396EB77-93B8-4B09-81A9-5A434F160E2A}">
      <dgm:prSet/>
      <dgm:spPr/>
      <dgm:t>
        <a:bodyPr/>
        <a:lstStyle/>
        <a:p>
          <a:endParaRPr lang="en-US"/>
        </a:p>
      </dgm:t>
    </dgm:pt>
    <dgm:pt modelId="{4D5B1619-AACD-4124-9EC5-1C6F9567CF3F}" type="parTrans" cxnId="{7396EB77-93B8-4B09-81A9-5A434F160E2A}">
      <dgm:prSet/>
      <dgm:spPr/>
      <dgm:t>
        <a:bodyPr/>
        <a:lstStyle/>
        <a:p>
          <a:endParaRPr lang="en-US"/>
        </a:p>
      </dgm:t>
    </dgm:pt>
    <dgm:pt modelId="{8B9D4904-9801-40CF-89D5-EA01E1836CF7}" type="pres">
      <dgm:prSet presAssocID="{45FD8838-5B88-443A-838C-67A2ECFB2D34}" presName="root" presStyleCnt="0">
        <dgm:presLayoutVars>
          <dgm:dir/>
          <dgm:resizeHandles val="exact"/>
        </dgm:presLayoutVars>
      </dgm:prSet>
      <dgm:spPr/>
    </dgm:pt>
    <dgm:pt modelId="{D1D30740-2F32-42F9-8C4C-1A03E7B953B8}" type="pres">
      <dgm:prSet presAssocID="{C219246F-3E61-47E6-8F0D-631894AF6C3B}" presName="compNode" presStyleCnt="0"/>
      <dgm:spPr/>
    </dgm:pt>
    <dgm:pt modelId="{FC54B382-B087-49AD-ACE5-D03B258ACEEF}" type="pres">
      <dgm:prSet presAssocID="{C219246F-3E61-47E6-8F0D-631894AF6C3B}" presName="bgRect" presStyleLbl="bgShp" presStyleIdx="0" presStyleCnt="3"/>
      <dgm:spPr>
        <a:solidFill>
          <a:srgbClr val="007BE2"/>
        </a:solidFill>
      </dgm:spPr>
    </dgm:pt>
    <dgm:pt modelId="{19F08DFF-230A-4996-B953-C798BC260D6D}" type="pres">
      <dgm:prSet presAssocID="{C219246F-3E61-47E6-8F0D-631894AF6C3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 with solid fill"/>
        </a:ext>
      </dgm:extLst>
    </dgm:pt>
    <dgm:pt modelId="{7E459C68-5B30-4739-AF10-1E97B2944550}" type="pres">
      <dgm:prSet presAssocID="{C219246F-3E61-47E6-8F0D-631894AF6C3B}" presName="spaceRect" presStyleCnt="0"/>
      <dgm:spPr/>
    </dgm:pt>
    <dgm:pt modelId="{FFF3FEF8-1F4B-4387-A3B9-776C3BC39F8B}" type="pres">
      <dgm:prSet presAssocID="{C219246F-3E61-47E6-8F0D-631894AF6C3B}" presName="parTx" presStyleLbl="revTx" presStyleIdx="0" presStyleCnt="3">
        <dgm:presLayoutVars>
          <dgm:chMax val="0"/>
          <dgm:chPref val="0"/>
        </dgm:presLayoutVars>
      </dgm:prSet>
      <dgm:spPr/>
    </dgm:pt>
    <dgm:pt modelId="{6423D3B1-2F81-492F-8A59-97CECFE97A29}" type="pres">
      <dgm:prSet presAssocID="{8002DADF-CC22-49E3-A234-4CB68D1DE469}" presName="sibTrans" presStyleCnt="0"/>
      <dgm:spPr/>
    </dgm:pt>
    <dgm:pt modelId="{757A903F-D65B-40B0-B213-25C518179DC7}" type="pres">
      <dgm:prSet presAssocID="{0CB5B602-0951-40E0-805D-426CBF0C53D7}" presName="compNode" presStyleCnt="0"/>
      <dgm:spPr/>
    </dgm:pt>
    <dgm:pt modelId="{B3C3D4B2-7E78-4FE5-A5A4-D84E45550D0C}" type="pres">
      <dgm:prSet presAssocID="{0CB5B602-0951-40E0-805D-426CBF0C53D7}" presName="bgRect" presStyleLbl="bgShp" presStyleIdx="1" presStyleCnt="3"/>
      <dgm:spPr>
        <a:solidFill>
          <a:srgbClr val="007BE2"/>
        </a:solidFill>
      </dgm:spPr>
    </dgm:pt>
    <dgm:pt modelId="{9C8A4DED-CA05-4356-8B3B-5A04BC0811E8}" type="pres">
      <dgm:prSet presAssocID="{0CB5B602-0951-40E0-805D-426CBF0C53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 with solid fill"/>
        </a:ext>
      </dgm:extLst>
    </dgm:pt>
    <dgm:pt modelId="{69C3CEF9-2228-4045-9270-1551269DD6B2}" type="pres">
      <dgm:prSet presAssocID="{0CB5B602-0951-40E0-805D-426CBF0C53D7}" presName="spaceRect" presStyleCnt="0"/>
      <dgm:spPr/>
    </dgm:pt>
    <dgm:pt modelId="{72AA110B-7AAF-4BA2-B4EB-D7184380C2DA}" type="pres">
      <dgm:prSet presAssocID="{0CB5B602-0951-40E0-805D-426CBF0C53D7}" presName="parTx" presStyleLbl="revTx" presStyleIdx="1" presStyleCnt="3">
        <dgm:presLayoutVars>
          <dgm:chMax val="0"/>
          <dgm:chPref val="0"/>
        </dgm:presLayoutVars>
      </dgm:prSet>
      <dgm:spPr/>
    </dgm:pt>
    <dgm:pt modelId="{29C2FF62-8696-42C3-863E-1DB260FDCE3E}" type="pres">
      <dgm:prSet presAssocID="{ECB0D800-8AE6-4A49-B2A0-136FE892D3C3}" presName="sibTrans" presStyleCnt="0"/>
      <dgm:spPr/>
    </dgm:pt>
    <dgm:pt modelId="{126317C0-F26E-44CF-8B17-9239D087E133}" type="pres">
      <dgm:prSet presAssocID="{61BA6251-A637-4792-BF27-A483214AD176}" presName="compNode" presStyleCnt="0"/>
      <dgm:spPr/>
    </dgm:pt>
    <dgm:pt modelId="{6859A79C-FA7A-4353-9036-00C68646075B}" type="pres">
      <dgm:prSet presAssocID="{61BA6251-A637-4792-BF27-A483214AD176}" presName="bgRect" presStyleLbl="bgShp" presStyleIdx="2" presStyleCnt="3"/>
      <dgm:spPr>
        <a:solidFill>
          <a:srgbClr val="007BE2"/>
        </a:solidFill>
      </dgm:spPr>
    </dgm:pt>
    <dgm:pt modelId="{D00B7DC3-BA28-483B-A6E3-60C2B40C57A6}" type="pres">
      <dgm:prSet presAssocID="{61BA6251-A637-4792-BF27-A483214AD1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ield Tick with solid fill"/>
        </a:ext>
      </dgm:extLst>
    </dgm:pt>
    <dgm:pt modelId="{E30B49CB-CE0B-4FF0-B1D7-849DA8130E9B}" type="pres">
      <dgm:prSet presAssocID="{61BA6251-A637-4792-BF27-A483214AD176}" presName="spaceRect" presStyleCnt="0"/>
      <dgm:spPr/>
    </dgm:pt>
    <dgm:pt modelId="{D4B22655-0215-48F0-97E2-3929564850A4}" type="pres">
      <dgm:prSet presAssocID="{61BA6251-A637-4792-BF27-A483214AD1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195BB26-A94F-4F74-849C-6FB6447219C1}" type="presOf" srcId="{C219246F-3E61-47E6-8F0D-631894AF6C3B}" destId="{FFF3FEF8-1F4B-4387-A3B9-776C3BC39F8B}" srcOrd="0" destOrd="0" presId="urn:microsoft.com/office/officeart/2018/2/layout/IconVerticalSolidList"/>
    <dgm:cxn modelId="{E000B928-DBAF-412E-ABB6-1A2CA00E48D4}" type="presOf" srcId="{45FD8838-5B88-443A-838C-67A2ECFB2D34}" destId="{8B9D4904-9801-40CF-89D5-EA01E1836CF7}" srcOrd="0" destOrd="0" presId="urn:microsoft.com/office/officeart/2018/2/layout/IconVerticalSolidList"/>
    <dgm:cxn modelId="{564EEA41-B07A-498A-A6E7-6766BC4A4475}" type="presOf" srcId="{0CB5B602-0951-40E0-805D-426CBF0C53D7}" destId="{72AA110B-7AAF-4BA2-B4EB-D7184380C2DA}" srcOrd="0" destOrd="0" presId="urn:microsoft.com/office/officeart/2018/2/layout/IconVerticalSolidList"/>
    <dgm:cxn modelId="{6A475E48-087A-44E8-9EAB-3D5592B02278}" srcId="{45FD8838-5B88-443A-838C-67A2ECFB2D34}" destId="{C219246F-3E61-47E6-8F0D-631894AF6C3B}" srcOrd="0" destOrd="0" parTransId="{6D7D475C-ED54-47A1-8C0A-5FB0402228DC}" sibTransId="{8002DADF-CC22-49E3-A234-4CB68D1DE469}"/>
    <dgm:cxn modelId="{B28B9753-A548-4704-91A1-AF99802225EE}" type="presOf" srcId="{61BA6251-A637-4792-BF27-A483214AD176}" destId="{D4B22655-0215-48F0-97E2-3929564850A4}" srcOrd="0" destOrd="0" presId="urn:microsoft.com/office/officeart/2018/2/layout/IconVerticalSolidList"/>
    <dgm:cxn modelId="{7396EB77-93B8-4B09-81A9-5A434F160E2A}" srcId="{45FD8838-5B88-443A-838C-67A2ECFB2D34}" destId="{61BA6251-A637-4792-BF27-A483214AD176}" srcOrd="2" destOrd="0" parTransId="{4D5B1619-AACD-4124-9EC5-1C6F9567CF3F}" sibTransId="{F3075B71-B104-4511-9A45-F1111BAF7822}"/>
    <dgm:cxn modelId="{6FB750C7-81ED-4EE5-A539-065A8419332A}" srcId="{45FD8838-5B88-443A-838C-67A2ECFB2D34}" destId="{0CB5B602-0951-40E0-805D-426CBF0C53D7}" srcOrd="1" destOrd="0" parTransId="{C011729E-431A-4795-B1DA-48F679B786C4}" sibTransId="{ECB0D800-8AE6-4A49-B2A0-136FE892D3C3}"/>
    <dgm:cxn modelId="{5BD2CCB1-6C8F-45DF-B2AD-B32BC7274C71}" type="presParOf" srcId="{8B9D4904-9801-40CF-89D5-EA01E1836CF7}" destId="{D1D30740-2F32-42F9-8C4C-1A03E7B953B8}" srcOrd="0" destOrd="0" presId="urn:microsoft.com/office/officeart/2018/2/layout/IconVerticalSolidList"/>
    <dgm:cxn modelId="{5CE37C26-52D0-4711-9604-7B1D55DFAD0C}" type="presParOf" srcId="{D1D30740-2F32-42F9-8C4C-1A03E7B953B8}" destId="{FC54B382-B087-49AD-ACE5-D03B258ACEEF}" srcOrd="0" destOrd="0" presId="urn:microsoft.com/office/officeart/2018/2/layout/IconVerticalSolidList"/>
    <dgm:cxn modelId="{ECBDFE5D-C061-4704-ABA2-D2A2AFAB3BA3}" type="presParOf" srcId="{D1D30740-2F32-42F9-8C4C-1A03E7B953B8}" destId="{19F08DFF-230A-4996-B953-C798BC260D6D}" srcOrd="1" destOrd="0" presId="urn:microsoft.com/office/officeart/2018/2/layout/IconVerticalSolidList"/>
    <dgm:cxn modelId="{DADFFC47-D4C1-485B-ADD4-C8A081FD55F6}" type="presParOf" srcId="{D1D30740-2F32-42F9-8C4C-1A03E7B953B8}" destId="{7E459C68-5B30-4739-AF10-1E97B2944550}" srcOrd="2" destOrd="0" presId="urn:microsoft.com/office/officeart/2018/2/layout/IconVerticalSolidList"/>
    <dgm:cxn modelId="{7DFB9E28-5F51-4AF2-9B91-C47B5E9E582F}" type="presParOf" srcId="{D1D30740-2F32-42F9-8C4C-1A03E7B953B8}" destId="{FFF3FEF8-1F4B-4387-A3B9-776C3BC39F8B}" srcOrd="3" destOrd="0" presId="urn:microsoft.com/office/officeart/2018/2/layout/IconVerticalSolidList"/>
    <dgm:cxn modelId="{095EF1A9-6A4D-46C8-8BF7-BFADF87B9472}" type="presParOf" srcId="{8B9D4904-9801-40CF-89D5-EA01E1836CF7}" destId="{6423D3B1-2F81-492F-8A59-97CECFE97A29}" srcOrd="1" destOrd="0" presId="urn:microsoft.com/office/officeart/2018/2/layout/IconVerticalSolidList"/>
    <dgm:cxn modelId="{46EA0BC1-929C-4547-A10D-AA08CD28A924}" type="presParOf" srcId="{8B9D4904-9801-40CF-89D5-EA01E1836CF7}" destId="{757A903F-D65B-40B0-B213-25C518179DC7}" srcOrd="2" destOrd="0" presId="urn:microsoft.com/office/officeart/2018/2/layout/IconVerticalSolidList"/>
    <dgm:cxn modelId="{35E7191A-90A2-4FEA-A14F-2F73922F1543}" type="presParOf" srcId="{757A903F-D65B-40B0-B213-25C518179DC7}" destId="{B3C3D4B2-7E78-4FE5-A5A4-D84E45550D0C}" srcOrd="0" destOrd="0" presId="urn:microsoft.com/office/officeart/2018/2/layout/IconVerticalSolidList"/>
    <dgm:cxn modelId="{33C102B3-6682-4044-8087-47EFE64581DD}" type="presParOf" srcId="{757A903F-D65B-40B0-B213-25C518179DC7}" destId="{9C8A4DED-CA05-4356-8B3B-5A04BC0811E8}" srcOrd="1" destOrd="0" presId="urn:microsoft.com/office/officeart/2018/2/layout/IconVerticalSolidList"/>
    <dgm:cxn modelId="{E46372A7-BC35-4052-AB63-2F3FA4A05BA2}" type="presParOf" srcId="{757A903F-D65B-40B0-B213-25C518179DC7}" destId="{69C3CEF9-2228-4045-9270-1551269DD6B2}" srcOrd="2" destOrd="0" presId="urn:microsoft.com/office/officeart/2018/2/layout/IconVerticalSolidList"/>
    <dgm:cxn modelId="{4D74D52F-95B8-4A20-B23F-EEE182DAA5C3}" type="presParOf" srcId="{757A903F-D65B-40B0-B213-25C518179DC7}" destId="{72AA110B-7AAF-4BA2-B4EB-D7184380C2DA}" srcOrd="3" destOrd="0" presId="urn:microsoft.com/office/officeart/2018/2/layout/IconVerticalSolidList"/>
    <dgm:cxn modelId="{7C824092-5B8E-4BC1-94C0-2DD2DF76ACBF}" type="presParOf" srcId="{8B9D4904-9801-40CF-89D5-EA01E1836CF7}" destId="{29C2FF62-8696-42C3-863E-1DB260FDCE3E}" srcOrd="3" destOrd="0" presId="urn:microsoft.com/office/officeart/2018/2/layout/IconVerticalSolidList"/>
    <dgm:cxn modelId="{6AD13344-BF3E-49BE-8C77-42E4CE2E3396}" type="presParOf" srcId="{8B9D4904-9801-40CF-89D5-EA01E1836CF7}" destId="{126317C0-F26E-44CF-8B17-9239D087E133}" srcOrd="4" destOrd="0" presId="urn:microsoft.com/office/officeart/2018/2/layout/IconVerticalSolidList"/>
    <dgm:cxn modelId="{FAFECE88-205F-415E-BCDB-0C8BBC5BC959}" type="presParOf" srcId="{126317C0-F26E-44CF-8B17-9239D087E133}" destId="{6859A79C-FA7A-4353-9036-00C68646075B}" srcOrd="0" destOrd="0" presId="urn:microsoft.com/office/officeart/2018/2/layout/IconVerticalSolidList"/>
    <dgm:cxn modelId="{3BC734CA-5E8C-4732-B620-22D65FDA9EA1}" type="presParOf" srcId="{126317C0-F26E-44CF-8B17-9239D087E133}" destId="{D00B7DC3-BA28-483B-A6E3-60C2B40C57A6}" srcOrd="1" destOrd="0" presId="urn:microsoft.com/office/officeart/2018/2/layout/IconVerticalSolidList"/>
    <dgm:cxn modelId="{323ADDB0-2319-4BF6-908C-B73B3F57FC36}" type="presParOf" srcId="{126317C0-F26E-44CF-8B17-9239D087E133}" destId="{E30B49CB-CE0B-4FF0-B1D7-849DA8130E9B}" srcOrd="2" destOrd="0" presId="urn:microsoft.com/office/officeart/2018/2/layout/IconVerticalSolidList"/>
    <dgm:cxn modelId="{14832D12-5351-4964-875C-AD41DD38D1D3}" type="presParOf" srcId="{126317C0-F26E-44CF-8B17-9239D087E133}" destId="{D4B22655-0215-48F0-97E2-3929564850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5E2CF-B18A-49FD-8129-F8AD2632F036}">
      <dsp:nvSpPr>
        <dsp:cNvPr id="0" name=""/>
        <dsp:cNvSpPr/>
      </dsp:nvSpPr>
      <dsp:spPr>
        <a:xfrm>
          <a:off x="938775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C17E-5666-4D38-8BF4-792875723542}">
      <dsp:nvSpPr>
        <dsp:cNvPr id="0" name=""/>
        <dsp:cNvSpPr/>
      </dsp:nvSpPr>
      <dsp:spPr>
        <a:xfrm>
          <a:off x="372805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Initial Problem</a:t>
          </a:r>
          <a:endParaRPr lang="en-US" sz="2300" kern="1200"/>
        </a:p>
      </dsp:txBody>
      <dsp:txXfrm>
        <a:off x="372805" y="2128842"/>
        <a:ext cx="2058075" cy="720000"/>
      </dsp:txXfrm>
    </dsp:sp>
    <dsp:sp modelId="{7DB87A9F-EB06-4D57-9EB3-B2BB1398A6F3}">
      <dsp:nvSpPr>
        <dsp:cNvPr id="0" name=""/>
        <dsp:cNvSpPr/>
      </dsp:nvSpPr>
      <dsp:spPr>
        <a:xfrm>
          <a:off x="3357014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7E5E-2448-41C4-B556-50BE737A97D3}">
      <dsp:nvSpPr>
        <dsp:cNvPr id="0" name=""/>
        <dsp:cNvSpPr/>
      </dsp:nvSpPr>
      <dsp:spPr>
        <a:xfrm>
          <a:off x="2791043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Prototyping</a:t>
          </a:r>
        </a:p>
      </dsp:txBody>
      <dsp:txXfrm>
        <a:off x="2791043" y="2128842"/>
        <a:ext cx="2058075" cy="720000"/>
      </dsp:txXfrm>
    </dsp:sp>
    <dsp:sp modelId="{077900C9-B2C5-44E4-B0B0-6365C5F99718}">
      <dsp:nvSpPr>
        <dsp:cNvPr id="0" name=""/>
        <dsp:cNvSpPr/>
      </dsp:nvSpPr>
      <dsp:spPr>
        <a:xfrm>
          <a:off x="5775252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BB30-C8BF-4388-BC27-2C0A20C6EC2A}">
      <dsp:nvSpPr>
        <dsp:cNvPr id="0" name=""/>
        <dsp:cNvSpPr/>
      </dsp:nvSpPr>
      <dsp:spPr>
        <a:xfrm>
          <a:off x="5209281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Evaluation</a:t>
          </a:r>
        </a:p>
      </dsp:txBody>
      <dsp:txXfrm>
        <a:off x="5209281" y="2128842"/>
        <a:ext cx="2058075" cy="720000"/>
      </dsp:txXfrm>
    </dsp:sp>
    <dsp:sp modelId="{BF20CE9D-F0CC-495F-8EE6-3F0C8F905E79}">
      <dsp:nvSpPr>
        <dsp:cNvPr id="0" name=""/>
        <dsp:cNvSpPr/>
      </dsp:nvSpPr>
      <dsp:spPr>
        <a:xfrm>
          <a:off x="8193490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E5FA-2736-4DC9-B4DE-559A317552C8}">
      <dsp:nvSpPr>
        <dsp:cNvPr id="0" name=""/>
        <dsp:cNvSpPr/>
      </dsp:nvSpPr>
      <dsp:spPr>
        <a:xfrm>
          <a:off x="7627519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Conclusions</a:t>
          </a:r>
          <a:endParaRPr lang="en-US" sz="2300" kern="1200"/>
        </a:p>
      </dsp:txBody>
      <dsp:txXfrm>
        <a:off x="7627519" y="2128842"/>
        <a:ext cx="2058075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BAD0E-C39F-41F9-9A8E-CF6487E90B21}">
      <dsp:nvSpPr>
        <dsp:cNvPr id="0" name=""/>
        <dsp:cNvSpPr/>
      </dsp:nvSpPr>
      <dsp:spPr>
        <a:xfrm>
          <a:off x="1519199" y="313316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9FCD0-66B6-4007-B7CA-8277D326C724}">
      <dsp:nvSpPr>
        <dsp:cNvPr id="0" name=""/>
        <dsp:cNvSpPr/>
      </dsp:nvSpPr>
      <dsp:spPr>
        <a:xfrm>
          <a:off x="331199" y="272757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Users must be at the center of the design</a:t>
          </a:r>
        </a:p>
      </dsp:txBody>
      <dsp:txXfrm>
        <a:off x="331199" y="2727574"/>
        <a:ext cx="4320000" cy="720000"/>
      </dsp:txXfrm>
    </dsp:sp>
    <dsp:sp modelId="{29B25B36-8F4B-4A92-9A9D-B3F7A7B8406C}">
      <dsp:nvSpPr>
        <dsp:cNvPr id="0" name=""/>
        <dsp:cNvSpPr/>
      </dsp:nvSpPr>
      <dsp:spPr>
        <a:xfrm>
          <a:off x="6595199" y="313316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35CF1-7F2E-428C-9981-DCFA30AEB6F1}">
      <dsp:nvSpPr>
        <dsp:cNvPr id="0" name=""/>
        <dsp:cNvSpPr/>
      </dsp:nvSpPr>
      <dsp:spPr>
        <a:xfrm>
          <a:off x="5407199" y="272757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Find a trade-off between users’ expectations and what is necessary for the system </a:t>
          </a:r>
        </a:p>
      </dsp:txBody>
      <dsp:txXfrm>
        <a:off x="5407199" y="2727574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5E2CF-B18A-49FD-8129-F8AD2632F036}">
      <dsp:nvSpPr>
        <dsp:cNvPr id="0" name=""/>
        <dsp:cNvSpPr/>
      </dsp:nvSpPr>
      <dsp:spPr>
        <a:xfrm>
          <a:off x="938775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C17E-5666-4D38-8BF4-792875723542}">
      <dsp:nvSpPr>
        <dsp:cNvPr id="0" name=""/>
        <dsp:cNvSpPr/>
      </dsp:nvSpPr>
      <dsp:spPr>
        <a:xfrm>
          <a:off x="372805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Initial </a:t>
          </a:r>
          <a:r>
            <a:rPr lang="it-IT" sz="2600" kern="1200">
              <a:latin typeface="Univers Condensed" panose="020F0302020204030204"/>
            </a:rPr>
            <a:t>Problem</a:t>
          </a:r>
          <a:endParaRPr lang="en-US" sz="2600" kern="1200"/>
        </a:p>
      </dsp:txBody>
      <dsp:txXfrm>
        <a:off x="372805" y="2128842"/>
        <a:ext cx="2058075" cy="720000"/>
      </dsp:txXfrm>
    </dsp:sp>
    <dsp:sp modelId="{7DB87A9F-EB06-4D57-9EB3-B2BB1398A6F3}">
      <dsp:nvSpPr>
        <dsp:cNvPr id="0" name=""/>
        <dsp:cNvSpPr/>
      </dsp:nvSpPr>
      <dsp:spPr>
        <a:xfrm>
          <a:off x="3357014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7E5E-2448-41C4-B556-50BE737A97D3}">
      <dsp:nvSpPr>
        <dsp:cNvPr id="0" name=""/>
        <dsp:cNvSpPr/>
      </dsp:nvSpPr>
      <dsp:spPr>
        <a:xfrm>
          <a:off x="2791043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sp:txBody>
      <dsp:txXfrm>
        <a:off x="2791043" y="2128842"/>
        <a:ext cx="2058075" cy="720000"/>
      </dsp:txXfrm>
    </dsp:sp>
    <dsp:sp modelId="{077900C9-B2C5-44E4-B0B0-6365C5F99718}">
      <dsp:nvSpPr>
        <dsp:cNvPr id="0" name=""/>
        <dsp:cNvSpPr/>
      </dsp:nvSpPr>
      <dsp:spPr>
        <a:xfrm>
          <a:off x="5775252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BB30-C8BF-4388-BC27-2C0A20C6EC2A}">
      <dsp:nvSpPr>
        <dsp:cNvPr id="0" name=""/>
        <dsp:cNvSpPr/>
      </dsp:nvSpPr>
      <dsp:spPr>
        <a:xfrm>
          <a:off x="5209281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sp:txBody>
      <dsp:txXfrm>
        <a:off x="5209281" y="2128842"/>
        <a:ext cx="2058075" cy="720000"/>
      </dsp:txXfrm>
    </dsp:sp>
    <dsp:sp modelId="{BF20CE9D-F0CC-495F-8EE6-3F0C8F905E79}">
      <dsp:nvSpPr>
        <dsp:cNvPr id="0" name=""/>
        <dsp:cNvSpPr/>
      </dsp:nvSpPr>
      <dsp:spPr>
        <a:xfrm>
          <a:off x="8193490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E5FA-2736-4DC9-B4DE-559A317552C8}">
      <dsp:nvSpPr>
        <dsp:cNvPr id="0" name=""/>
        <dsp:cNvSpPr/>
      </dsp:nvSpPr>
      <dsp:spPr>
        <a:xfrm>
          <a:off x="7627519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 sz="2600" kern="1200">
            <a:solidFill>
              <a:schemeClr val="bg1">
                <a:lumMod val="75000"/>
              </a:schemeClr>
            </a:solidFill>
          </a:endParaRPr>
        </a:p>
      </dsp:txBody>
      <dsp:txXfrm>
        <a:off x="7627519" y="2128842"/>
        <a:ext cx="205807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12B4-C6D1-45A4-9DFA-310882ECC1A2}">
      <dsp:nvSpPr>
        <dsp:cNvPr id="0" name=""/>
        <dsp:cNvSpPr/>
      </dsp:nvSpPr>
      <dsp:spPr>
        <a:xfrm>
          <a:off x="0" y="379245"/>
          <a:ext cx="10058399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99872" rIns="78064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 err="1"/>
            <a:t>Suitable</a:t>
          </a:r>
          <a:r>
            <a:rPr lang="it-IT" sz="2400" kern="1200" dirty="0"/>
            <a:t> partners (</a:t>
          </a:r>
          <a:r>
            <a:rPr lang="it-IT" sz="2400" kern="1200" dirty="0" err="1"/>
            <a:t>level</a:t>
          </a:r>
          <a:r>
            <a:rPr lang="it-IT" sz="2400" kern="1200" dirty="0"/>
            <a:t>, </a:t>
          </a:r>
          <a:r>
            <a:rPr lang="it-IT" sz="2400" kern="1200" dirty="0" err="1"/>
            <a:t>interests</a:t>
          </a:r>
          <a:r>
            <a:rPr lang="it-IT" sz="2400" kern="1200" dirty="0"/>
            <a:t>, …)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/>
            <a:t>Fixing schedule</a:t>
          </a:r>
          <a:endParaRPr lang="en-US" sz="2400" kern="1200" dirty="0"/>
        </a:p>
      </dsp:txBody>
      <dsp:txXfrm>
        <a:off x="0" y="379245"/>
        <a:ext cx="10058399" cy="1436400"/>
      </dsp:txXfrm>
    </dsp:sp>
    <dsp:sp modelId="{E73CEBD0-9E6D-4A0D-B3BE-8C4A6CC69E8B}">
      <dsp:nvSpPr>
        <dsp:cNvPr id="0" name=""/>
        <dsp:cNvSpPr/>
      </dsp:nvSpPr>
      <dsp:spPr>
        <a:xfrm>
          <a:off x="502920" y="25005"/>
          <a:ext cx="70408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/>
            <a:t>Matching</a:t>
          </a:r>
          <a:endParaRPr lang="en-US" sz="2400" kern="1200"/>
        </a:p>
      </dsp:txBody>
      <dsp:txXfrm>
        <a:off x="537505" y="59590"/>
        <a:ext cx="6971710" cy="639310"/>
      </dsp:txXfrm>
    </dsp:sp>
    <dsp:sp modelId="{755E5F75-F587-4F32-9AE0-6FBD43523F8E}">
      <dsp:nvSpPr>
        <dsp:cNvPr id="0" name=""/>
        <dsp:cNvSpPr/>
      </dsp:nvSpPr>
      <dsp:spPr>
        <a:xfrm>
          <a:off x="0" y="2299485"/>
          <a:ext cx="10058399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499872" rIns="78064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“Tinder risk”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Lack of seriousness</a:t>
          </a:r>
        </a:p>
      </dsp:txBody>
      <dsp:txXfrm>
        <a:off x="0" y="2299485"/>
        <a:ext cx="10058399" cy="1436400"/>
      </dsp:txXfrm>
    </dsp:sp>
    <dsp:sp modelId="{E4E66D28-400E-4B60-9046-AA5A6319129F}">
      <dsp:nvSpPr>
        <dsp:cNvPr id="0" name=""/>
        <dsp:cNvSpPr/>
      </dsp:nvSpPr>
      <dsp:spPr>
        <a:xfrm>
          <a:off x="502920" y="1945245"/>
          <a:ext cx="704088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Professionalism</a:t>
          </a:r>
        </a:p>
      </dsp:txBody>
      <dsp:txXfrm>
        <a:off x="537505" y="1979830"/>
        <a:ext cx="6971710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5E2CF-B18A-49FD-8129-F8AD2632F036}">
      <dsp:nvSpPr>
        <dsp:cNvPr id="0" name=""/>
        <dsp:cNvSpPr/>
      </dsp:nvSpPr>
      <dsp:spPr>
        <a:xfrm>
          <a:off x="938775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C17E-5666-4D38-8BF4-792875723542}">
      <dsp:nvSpPr>
        <dsp:cNvPr id="0" name=""/>
        <dsp:cNvSpPr/>
      </dsp:nvSpPr>
      <dsp:spPr>
        <a:xfrm>
          <a:off x="372805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 sz="2300" kern="1200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 sz="2300" kern="1200">
            <a:solidFill>
              <a:schemeClr val="bg1">
                <a:lumMod val="75000"/>
              </a:schemeClr>
            </a:solidFill>
          </a:endParaRPr>
        </a:p>
      </dsp:txBody>
      <dsp:txXfrm>
        <a:off x="372805" y="2128842"/>
        <a:ext cx="2058075" cy="720000"/>
      </dsp:txXfrm>
    </dsp:sp>
    <dsp:sp modelId="{7DB87A9F-EB06-4D57-9EB3-B2BB1398A6F3}">
      <dsp:nvSpPr>
        <dsp:cNvPr id="0" name=""/>
        <dsp:cNvSpPr/>
      </dsp:nvSpPr>
      <dsp:spPr>
        <a:xfrm>
          <a:off x="3357014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7E5E-2448-41C4-B556-50BE737A97D3}">
      <dsp:nvSpPr>
        <dsp:cNvPr id="0" name=""/>
        <dsp:cNvSpPr/>
      </dsp:nvSpPr>
      <dsp:spPr>
        <a:xfrm>
          <a:off x="2791043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Prototyping</a:t>
          </a:r>
        </a:p>
      </dsp:txBody>
      <dsp:txXfrm>
        <a:off x="2791043" y="2128842"/>
        <a:ext cx="2058075" cy="720000"/>
      </dsp:txXfrm>
    </dsp:sp>
    <dsp:sp modelId="{077900C9-B2C5-44E4-B0B0-6365C5F99718}">
      <dsp:nvSpPr>
        <dsp:cNvPr id="0" name=""/>
        <dsp:cNvSpPr/>
      </dsp:nvSpPr>
      <dsp:spPr>
        <a:xfrm>
          <a:off x="5775252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BB30-C8BF-4388-BC27-2C0A20C6EC2A}">
      <dsp:nvSpPr>
        <dsp:cNvPr id="0" name=""/>
        <dsp:cNvSpPr/>
      </dsp:nvSpPr>
      <dsp:spPr>
        <a:xfrm>
          <a:off x="5209281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sp:txBody>
      <dsp:txXfrm>
        <a:off x="5209281" y="2128842"/>
        <a:ext cx="2058075" cy="720000"/>
      </dsp:txXfrm>
    </dsp:sp>
    <dsp:sp modelId="{BF20CE9D-F0CC-495F-8EE6-3F0C8F905E79}">
      <dsp:nvSpPr>
        <dsp:cNvPr id="0" name=""/>
        <dsp:cNvSpPr/>
      </dsp:nvSpPr>
      <dsp:spPr>
        <a:xfrm>
          <a:off x="8193490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E5FA-2736-4DC9-B4DE-559A317552C8}">
      <dsp:nvSpPr>
        <dsp:cNvPr id="0" name=""/>
        <dsp:cNvSpPr/>
      </dsp:nvSpPr>
      <dsp:spPr>
        <a:xfrm>
          <a:off x="7627519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 sz="2300" kern="1200">
            <a:solidFill>
              <a:schemeClr val="bg1">
                <a:lumMod val="75000"/>
              </a:schemeClr>
            </a:solidFill>
          </a:endParaRPr>
        </a:p>
      </dsp:txBody>
      <dsp:txXfrm>
        <a:off x="7627519" y="2128842"/>
        <a:ext cx="2058075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5E2CF-B18A-49FD-8129-F8AD2632F036}">
      <dsp:nvSpPr>
        <dsp:cNvPr id="0" name=""/>
        <dsp:cNvSpPr/>
      </dsp:nvSpPr>
      <dsp:spPr>
        <a:xfrm>
          <a:off x="938775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C17E-5666-4D38-8BF4-792875723542}">
      <dsp:nvSpPr>
        <dsp:cNvPr id="0" name=""/>
        <dsp:cNvSpPr/>
      </dsp:nvSpPr>
      <dsp:spPr>
        <a:xfrm>
          <a:off x="372805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 sz="2300" kern="1200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 sz="2300" kern="1200">
            <a:solidFill>
              <a:schemeClr val="bg1">
                <a:lumMod val="75000"/>
              </a:schemeClr>
            </a:solidFill>
          </a:endParaRPr>
        </a:p>
      </dsp:txBody>
      <dsp:txXfrm>
        <a:off x="372805" y="2128842"/>
        <a:ext cx="2058075" cy="720000"/>
      </dsp:txXfrm>
    </dsp:sp>
    <dsp:sp modelId="{7DB87A9F-EB06-4D57-9EB3-B2BB1398A6F3}">
      <dsp:nvSpPr>
        <dsp:cNvPr id="0" name=""/>
        <dsp:cNvSpPr/>
      </dsp:nvSpPr>
      <dsp:spPr>
        <a:xfrm>
          <a:off x="3357014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7E5E-2448-41C4-B556-50BE737A97D3}">
      <dsp:nvSpPr>
        <dsp:cNvPr id="0" name=""/>
        <dsp:cNvSpPr/>
      </dsp:nvSpPr>
      <dsp:spPr>
        <a:xfrm>
          <a:off x="2791043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sp:txBody>
      <dsp:txXfrm>
        <a:off x="2791043" y="2128842"/>
        <a:ext cx="2058075" cy="720000"/>
      </dsp:txXfrm>
    </dsp:sp>
    <dsp:sp modelId="{077900C9-B2C5-44E4-B0B0-6365C5F99718}">
      <dsp:nvSpPr>
        <dsp:cNvPr id="0" name=""/>
        <dsp:cNvSpPr/>
      </dsp:nvSpPr>
      <dsp:spPr>
        <a:xfrm>
          <a:off x="5775252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BB30-C8BF-4388-BC27-2C0A20C6EC2A}">
      <dsp:nvSpPr>
        <dsp:cNvPr id="0" name=""/>
        <dsp:cNvSpPr/>
      </dsp:nvSpPr>
      <dsp:spPr>
        <a:xfrm>
          <a:off x="5209281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/>
            <a:t>Evaluation</a:t>
          </a:r>
        </a:p>
      </dsp:txBody>
      <dsp:txXfrm>
        <a:off x="5209281" y="2128842"/>
        <a:ext cx="2058075" cy="720000"/>
      </dsp:txXfrm>
    </dsp:sp>
    <dsp:sp modelId="{BF20CE9D-F0CC-495F-8EE6-3F0C8F905E79}">
      <dsp:nvSpPr>
        <dsp:cNvPr id="0" name=""/>
        <dsp:cNvSpPr/>
      </dsp:nvSpPr>
      <dsp:spPr>
        <a:xfrm>
          <a:off x="8193490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E5FA-2736-4DC9-B4DE-559A317552C8}">
      <dsp:nvSpPr>
        <dsp:cNvPr id="0" name=""/>
        <dsp:cNvSpPr/>
      </dsp:nvSpPr>
      <dsp:spPr>
        <a:xfrm>
          <a:off x="7627519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Conclusions</a:t>
          </a:r>
          <a:endParaRPr lang="en-US" sz="2300" kern="1200">
            <a:solidFill>
              <a:schemeClr val="bg1">
                <a:lumMod val="75000"/>
              </a:schemeClr>
            </a:solidFill>
          </a:endParaRPr>
        </a:p>
      </dsp:txBody>
      <dsp:txXfrm>
        <a:off x="7627519" y="2128842"/>
        <a:ext cx="20580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12B4-C6D1-45A4-9DFA-310882ECC1A2}">
      <dsp:nvSpPr>
        <dsp:cNvPr id="0" name=""/>
        <dsp:cNvSpPr/>
      </dsp:nvSpPr>
      <dsp:spPr>
        <a:xfrm>
          <a:off x="0" y="337822"/>
          <a:ext cx="10058399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54076" rIns="78064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Most users were able to understand the concepts and work with prototype easily</a:t>
          </a:r>
        </a:p>
      </dsp:txBody>
      <dsp:txXfrm>
        <a:off x="0" y="337822"/>
        <a:ext cx="10058399" cy="722925"/>
      </dsp:txXfrm>
    </dsp:sp>
    <dsp:sp modelId="{E73CEBD0-9E6D-4A0D-B3BE-8C4A6CC69E8B}">
      <dsp:nvSpPr>
        <dsp:cNvPr id="0" name=""/>
        <dsp:cNvSpPr/>
      </dsp:nvSpPr>
      <dsp:spPr>
        <a:xfrm>
          <a:off x="502920" y="86902"/>
          <a:ext cx="7040880" cy="501840"/>
        </a:xfrm>
        <a:prstGeom prst="round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err="1"/>
            <a:t>Learnability</a:t>
          </a:r>
          <a:endParaRPr lang="en-US" sz="1700" kern="1200"/>
        </a:p>
      </dsp:txBody>
      <dsp:txXfrm>
        <a:off x="527418" y="111400"/>
        <a:ext cx="6991884" cy="452844"/>
      </dsp:txXfrm>
    </dsp:sp>
    <dsp:sp modelId="{755E5F75-F587-4F32-9AE0-6FBD43523F8E}">
      <dsp:nvSpPr>
        <dsp:cNvPr id="0" name=""/>
        <dsp:cNvSpPr/>
      </dsp:nvSpPr>
      <dsp:spPr>
        <a:xfrm>
          <a:off x="0" y="1403467"/>
          <a:ext cx="10058399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54076" rIns="78064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We got positive feedback about the solutions for professionalism and matching problems</a:t>
          </a:r>
        </a:p>
      </dsp:txBody>
      <dsp:txXfrm>
        <a:off x="0" y="1403467"/>
        <a:ext cx="10058399" cy="963900"/>
      </dsp:txXfrm>
    </dsp:sp>
    <dsp:sp modelId="{E4E66D28-400E-4B60-9046-AA5A6319129F}">
      <dsp:nvSpPr>
        <dsp:cNvPr id="0" name=""/>
        <dsp:cNvSpPr/>
      </dsp:nvSpPr>
      <dsp:spPr>
        <a:xfrm>
          <a:off x="502920" y="1152548"/>
          <a:ext cx="7040880" cy="501840"/>
        </a:xfrm>
        <a:prstGeom prst="round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Univers Condensed" panose="020F0302020204030204"/>
            </a:rPr>
            <a:t>Effectiveness &amp; Utility</a:t>
          </a:r>
          <a:endParaRPr lang="en-US" sz="1700" kern="1200"/>
        </a:p>
      </dsp:txBody>
      <dsp:txXfrm>
        <a:off x="527418" y="1177046"/>
        <a:ext cx="6991884" cy="452844"/>
      </dsp:txXfrm>
    </dsp:sp>
    <dsp:sp modelId="{7BEA843C-A4B0-4810-A1A6-AF270180898B}">
      <dsp:nvSpPr>
        <dsp:cNvPr id="0" name=""/>
        <dsp:cNvSpPr/>
      </dsp:nvSpPr>
      <dsp:spPr>
        <a:xfrm>
          <a:off x="0" y="2710088"/>
          <a:ext cx="10058399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54076" rIns="78064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Users felt safe knowing the website is limited to </a:t>
          </a:r>
          <a:r>
            <a:rPr lang="en-US" sz="1700" kern="1200" err="1"/>
            <a:t>unibz</a:t>
          </a:r>
          <a:r>
            <a:rPr lang="en-US" sz="1700" kern="1200"/>
            <a:t> staff and the profiles are not fake</a:t>
          </a:r>
        </a:p>
      </dsp:txBody>
      <dsp:txXfrm>
        <a:off x="0" y="2710088"/>
        <a:ext cx="10058399" cy="963900"/>
      </dsp:txXfrm>
    </dsp:sp>
    <dsp:sp modelId="{740C2C7D-3758-4B05-BB88-610C8DCAE889}">
      <dsp:nvSpPr>
        <dsp:cNvPr id="0" name=""/>
        <dsp:cNvSpPr/>
      </dsp:nvSpPr>
      <dsp:spPr>
        <a:xfrm>
          <a:off x="502920" y="2459168"/>
          <a:ext cx="7040880" cy="501840"/>
        </a:xfrm>
        <a:prstGeom prst="roundRect">
          <a:avLst/>
        </a:prstGeom>
        <a:solidFill>
          <a:schemeClr val="accent5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err="1"/>
            <a:t>Safety</a:t>
          </a:r>
          <a:endParaRPr lang="en-US" sz="1700" kern="1200"/>
        </a:p>
      </dsp:txBody>
      <dsp:txXfrm>
        <a:off x="527418" y="2483666"/>
        <a:ext cx="6991884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E12B4-C6D1-45A4-9DFA-310882ECC1A2}">
      <dsp:nvSpPr>
        <dsp:cNvPr id="0" name=""/>
        <dsp:cNvSpPr/>
      </dsp:nvSpPr>
      <dsp:spPr>
        <a:xfrm>
          <a:off x="0" y="289965"/>
          <a:ext cx="10058399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a typeface="+mn-lt"/>
              <a:cs typeface="+mn-lt"/>
            </a:rPr>
            <a:t>Users needed some explanation regarding some concepts such as tutor</a:t>
          </a:r>
          <a:endParaRPr lang="en-US" sz="1600" kern="1200"/>
        </a:p>
      </dsp:txBody>
      <dsp:txXfrm>
        <a:off x="0" y="289965"/>
        <a:ext cx="10058399" cy="680400"/>
      </dsp:txXfrm>
    </dsp:sp>
    <dsp:sp modelId="{E73CEBD0-9E6D-4A0D-B3BE-8C4A6CC69E8B}">
      <dsp:nvSpPr>
        <dsp:cNvPr id="0" name=""/>
        <dsp:cNvSpPr/>
      </dsp:nvSpPr>
      <dsp:spPr>
        <a:xfrm>
          <a:off x="502920" y="53805"/>
          <a:ext cx="7040880" cy="472320"/>
        </a:xfrm>
        <a:prstGeom prst="round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err="1"/>
            <a:t>Discoverability</a:t>
          </a:r>
          <a:endParaRPr lang="en-US" sz="1600" kern="1200"/>
        </a:p>
      </dsp:txBody>
      <dsp:txXfrm>
        <a:off x="525977" y="76862"/>
        <a:ext cx="6994766" cy="426206"/>
      </dsp:txXfrm>
    </dsp:sp>
    <dsp:sp modelId="{755E5F75-F587-4F32-9AE0-6FBD43523F8E}">
      <dsp:nvSpPr>
        <dsp:cNvPr id="0" name=""/>
        <dsp:cNvSpPr/>
      </dsp:nvSpPr>
      <dsp:spPr>
        <a:xfrm>
          <a:off x="0" y="1292925"/>
          <a:ext cx="1005839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a typeface="+mn-lt"/>
              <a:cs typeface="+mn-lt"/>
            </a:rPr>
            <a:t>One user did not understand the meaning of different colors in the “Your network” section</a:t>
          </a:r>
          <a:endParaRPr lang="en-US" sz="1600" kern="1200"/>
        </a:p>
      </dsp:txBody>
      <dsp:txXfrm>
        <a:off x="0" y="1292925"/>
        <a:ext cx="10058399" cy="907200"/>
      </dsp:txXfrm>
    </dsp:sp>
    <dsp:sp modelId="{E4E66D28-400E-4B60-9046-AA5A6319129F}">
      <dsp:nvSpPr>
        <dsp:cNvPr id="0" name=""/>
        <dsp:cNvSpPr/>
      </dsp:nvSpPr>
      <dsp:spPr>
        <a:xfrm>
          <a:off x="502920" y="1056765"/>
          <a:ext cx="7040880" cy="472320"/>
        </a:xfrm>
        <a:prstGeom prst="round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Affordances</a:t>
          </a:r>
        </a:p>
      </dsp:txBody>
      <dsp:txXfrm>
        <a:off x="525977" y="1079822"/>
        <a:ext cx="6994766" cy="426206"/>
      </dsp:txXfrm>
    </dsp:sp>
    <dsp:sp modelId="{7BEA843C-A4B0-4810-A1A6-AF270180898B}">
      <dsp:nvSpPr>
        <dsp:cNvPr id="0" name=""/>
        <dsp:cNvSpPr/>
      </dsp:nvSpPr>
      <dsp:spPr>
        <a:xfrm>
          <a:off x="0" y="2522685"/>
          <a:ext cx="10058399" cy="118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644" tIns="333248" rIns="780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ea typeface="+mn-lt"/>
              <a:cs typeface="+mn-lt"/>
            </a:rPr>
            <a:t>Some users saw the homepage as too crowded.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Some users did not like the idea of restricted chat and inability to change the profile's picture</a:t>
          </a:r>
        </a:p>
      </dsp:txBody>
      <dsp:txXfrm>
        <a:off x="0" y="2522685"/>
        <a:ext cx="10058399" cy="1184400"/>
      </dsp:txXfrm>
    </dsp:sp>
    <dsp:sp modelId="{740C2C7D-3758-4B05-BB88-610C8DCAE889}">
      <dsp:nvSpPr>
        <dsp:cNvPr id="0" name=""/>
        <dsp:cNvSpPr/>
      </dsp:nvSpPr>
      <dsp:spPr>
        <a:xfrm>
          <a:off x="502920" y="2286525"/>
          <a:ext cx="7040880" cy="472320"/>
        </a:xfrm>
        <a:prstGeom prst="roundRect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err="1">
              <a:latin typeface="Univers Condensed" panose="020F0302020204030204"/>
            </a:rPr>
            <a:t>Dissatisfaction</a:t>
          </a:r>
          <a:endParaRPr lang="en-US" sz="1600" kern="1200" err="1"/>
        </a:p>
      </dsp:txBody>
      <dsp:txXfrm>
        <a:off x="525977" y="2309582"/>
        <a:ext cx="6994766" cy="4262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5E2CF-B18A-49FD-8129-F8AD2632F036}">
      <dsp:nvSpPr>
        <dsp:cNvPr id="0" name=""/>
        <dsp:cNvSpPr/>
      </dsp:nvSpPr>
      <dsp:spPr>
        <a:xfrm>
          <a:off x="938775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7C17E-5666-4D38-8BF4-792875723542}">
      <dsp:nvSpPr>
        <dsp:cNvPr id="0" name=""/>
        <dsp:cNvSpPr/>
      </dsp:nvSpPr>
      <dsp:spPr>
        <a:xfrm>
          <a:off x="372805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Initial</a:t>
          </a:r>
          <a:r>
            <a:rPr lang="it-IT" sz="2300" kern="1200">
              <a:solidFill>
                <a:schemeClr val="bg1">
                  <a:lumMod val="75000"/>
                </a:schemeClr>
              </a:solidFill>
            </a:rPr>
            <a:t> </a:t>
          </a:r>
          <a:r>
            <a:rPr lang="it-IT" sz="2300" kern="1200" err="1">
              <a:solidFill>
                <a:schemeClr val="bg1">
                  <a:lumMod val="75000"/>
                </a:schemeClr>
              </a:solidFill>
            </a:rPr>
            <a:t>Problem</a:t>
          </a:r>
          <a:endParaRPr lang="en-US" sz="2300" kern="1200">
            <a:solidFill>
              <a:schemeClr val="bg1">
                <a:lumMod val="75000"/>
              </a:schemeClr>
            </a:solidFill>
          </a:endParaRPr>
        </a:p>
      </dsp:txBody>
      <dsp:txXfrm>
        <a:off x="372805" y="2128842"/>
        <a:ext cx="2058075" cy="720000"/>
      </dsp:txXfrm>
    </dsp:sp>
    <dsp:sp modelId="{7DB87A9F-EB06-4D57-9EB3-B2BB1398A6F3}">
      <dsp:nvSpPr>
        <dsp:cNvPr id="0" name=""/>
        <dsp:cNvSpPr/>
      </dsp:nvSpPr>
      <dsp:spPr>
        <a:xfrm>
          <a:off x="3357014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7E5E-2448-41C4-B556-50BE737A97D3}">
      <dsp:nvSpPr>
        <dsp:cNvPr id="0" name=""/>
        <dsp:cNvSpPr/>
      </dsp:nvSpPr>
      <dsp:spPr>
        <a:xfrm>
          <a:off x="2791043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>
              <a:solidFill>
                <a:schemeClr val="bg1">
                  <a:lumMod val="75000"/>
                </a:schemeClr>
              </a:solidFill>
            </a:rPr>
            <a:t>Prototyping</a:t>
          </a:r>
        </a:p>
      </dsp:txBody>
      <dsp:txXfrm>
        <a:off x="2791043" y="2128842"/>
        <a:ext cx="2058075" cy="720000"/>
      </dsp:txXfrm>
    </dsp:sp>
    <dsp:sp modelId="{077900C9-B2C5-44E4-B0B0-6365C5F99718}">
      <dsp:nvSpPr>
        <dsp:cNvPr id="0" name=""/>
        <dsp:cNvSpPr/>
      </dsp:nvSpPr>
      <dsp:spPr>
        <a:xfrm>
          <a:off x="5775252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CBB30-C8BF-4388-BC27-2C0A20C6EC2A}">
      <dsp:nvSpPr>
        <dsp:cNvPr id="0" name=""/>
        <dsp:cNvSpPr/>
      </dsp:nvSpPr>
      <dsp:spPr>
        <a:xfrm>
          <a:off x="5209281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noProof="0">
              <a:solidFill>
                <a:schemeClr val="bg1">
                  <a:lumMod val="75000"/>
                </a:schemeClr>
              </a:solidFill>
            </a:rPr>
            <a:t>Evaluation</a:t>
          </a:r>
        </a:p>
      </dsp:txBody>
      <dsp:txXfrm>
        <a:off x="5209281" y="2128842"/>
        <a:ext cx="2058075" cy="720000"/>
      </dsp:txXfrm>
    </dsp:sp>
    <dsp:sp modelId="{BF20CE9D-F0CC-495F-8EE6-3F0C8F905E79}">
      <dsp:nvSpPr>
        <dsp:cNvPr id="0" name=""/>
        <dsp:cNvSpPr/>
      </dsp:nvSpPr>
      <dsp:spPr>
        <a:xfrm>
          <a:off x="8193490" y="912048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9E5FA-2736-4DC9-B4DE-559A317552C8}">
      <dsp:nvSpPr>
        <dsp:cNvPr id="0" name=""/>
        <dsp:cNvSpPr/>
      </dsp:nvSpPr>
      <dsp:spPr>
        <a:xfrm>
          <a:off x="7627519" y="2128842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Conclusions</a:t>
          </a:r>
          <a:endParaRPr lang="en-US" sz="2300" kern="1200"/>
        </a:p>
      </dsp:txBody>
      <dsp:txXfrm>
        <a:off x="7627519" y="2128842"/>
        <a:ext cx="2058075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4B382-B087-49AD-ACE5-D03B258ACEEF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rgbClr val="007BE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08DFF-230A-4996-B953-C798BC260D6D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3FEF8-1F4B-4387-A3B9-776C3BC39F8B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InstaTalk facilitates the process of finding a partner maintaining a professional environment</a:t>
          </a:r>
        </a:p>
      </dsp:txBody>
      <dsp:txXfrm>
        <a:off x="1689780" y="625"/>
        <a:ext cx="4892774" cy="1463013"/>
      </dsp:txXfrm>
    </dsp:sp>
    <dsp:sp modelId="{B3C3D4B2-7E78-4FE5-A5A4-D84E45550D0C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rgbClr val="007BE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8A4DED-CA05-4356-8B3B-5A04BC0811E8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A110B-7AAF-4BA2-B4EB-D7184380C2DA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Limit social interactions can be a </a:t>
          </a:r>
          <a:r>
            <a:rPr lang="it-IT" sz="2000" kern="1200" err="1"/>
            <a:t>weakness</a:t>
          </a:r>
          <a:r>
            <a:rPr lang="it-IT" sz="2000" kern="1200"/>
            <a:t> </a:t>
          </a:r>
          <a:r>
            <a:rPr lang="it-IT" sz="2000" kern="1200" err="1"/>
            <a:t>if</a:t>
          </a:r>
          <a:r>
            <a:rPr lang="it-IT" sz="2000" kern="1200"/>
            <a:t> the trade-off </a:t>
          </a:r>
          <a:r>
            <a:rPr lang="it-IT" sz="2000" kern="1200" err="1"/>
            <a:t>is</a:t>
          </a:r>
          <a:r>
            <a:rPr lang="it-IT" sz="2000" kern="1200"/>
            <a:t> </a:t>
          </a:r>
          <a:r>
            <a:rPr lang="it-IT" sz="2000" kern="1200" err="1"/>
            <a:t>not</a:t>
          </a:r>
          <a:r>
            <a:rPr lang="it-IT" sz="2000" kern="1200"/>
            <a:t> </a:t>
          </a:r>
          <a:r>
            <a:rPr lang="it-IT" sz="2000" kern="1200" err="1"/>
            <a:t>reached</a:t>
          </a:r>
          <a:endParaRPr lang="en-US" sz="2000" kern="1200"/>
        </a:p>
      </dsp:txBody>
      <dsp:txXfrm>
        <a:off x="1689780" y="1829392"/>
        <a:ext cx="4892774" cy="1463013"/>
      </dsp:txXfrm>
    </dsp:sp>
    <dsp:sp modelId="{6859A79C-FA7A-4353-9036-00C68646075B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rgbClr val="007BE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B7DC3-BA28-483B-A6E3-60C2B40C57A6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2655-0215-48F0-97E2-3929564850A4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Restrict the website to </a:t>
          </a:r>
          <a:r>
            <a:rPr lang="en-US" sz="2000" kern="1200" err="1"/>
            <a:t>unibz’s</a:t>
          </a:r>
          <a:r>
            <a:rPr lang="en-US" sz="2000" kern="1200"/>
            <a:t> members increase the safety but reduce the number of potential users</a:t>
          </a:r>
        </a:p>
      </dsp:txBody>
      <dsp:txXfrm>
        <a:off x="1689780" y="3658159"/>
        <a:ext cx="4892774" cy="14630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6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76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9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8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47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8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0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04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4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44" r:id="rId6"/>
    <p:sldLayoutId id="2147483840" r:id="rId7"/>
    <p:sldLayoutId id="2147483841" r:id="rId8"/>
    <p:sldLayoutId id="2147483842" r:id="rId9"/>
    <p:sldLayoutId id="2147483843" r:id="rId10"/>
    <p:sldLayoutId id="21474838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5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CF20C-5249-4E5C-B880-10325ACDE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GB" sz="3800" b="1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InstaTalk</a:t>
            </a:r>
            <a:endParaRPr lang="en-GB" sz="3800" b="1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DFF94-7206-425A-8C12-59865AC9E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it-IT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Human-Center Computing A.A. 2020/21</a:t>
            </a:r>
          </a:p>
          <a:p>
            <a:r>
              <a:rPr lang="it-IT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RAH: </a:t>
            </a:r>
            <a:r>
              <a:rPr lang="it-IT" sz="180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Hooshayr</a:t>
            </a:r>
            <a:r>
              <a:rPr lang="it-IT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Hosna</a:t>
            </a:r>
            <a:r>
              <a:rPr lang="it-IT" sz="18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Lima Rachel, Lorefice Alessandra</a:t>
            </a:r>
            <a:endParaRPr lang="en-US" sz="18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Straight Connector 5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035AB6A-E555-45A3-BCB5-F2CE3E25B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 r="-1" b="500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1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77C9F-3C4C-47A5-9471-95DB2C32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 err="1"/>
              <a:t>Figma</a:t>
            </a:r>
            <a:r>
              <a:rPr lang="it-IT"/>
              <a:t> </a:t>
            </a:r>
            <a:r>
              <a:rPr lang="en-GB"/>
              <a:t>Prototype</a:t>
            </a:r>
          </a:p>
        </p:txBody>
      </p:sp>
      <p:pic>
        <p:nvPicPr>
          <p:cNvPr id="5" name="Picture 4" descr="Close-up of blueprints">
            <a:extLst>
              <a:ext uri="{FF2B5EF4-FFF2-40B4-BE49-F238E27FC236}">
                <a16:creationId xmlns:a16="http://schemas.microsoft.com/office/drawing/2014/main" id="{582C82F8-CB20-4F39-A466-A0D77C6E42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9" r="17618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18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4A63-ED6E-471C-94E7-C55C7548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 Size and appearance of the items according to their importance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 Mix of different colors and contrasts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 Icons and symbols based on mental models </a:t>
            </a:r>
            <a:endParaRPr lang="en-US"/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•  Flat design</a:t>
            </a:r>
          </a:p>
          <a:p>
            <a:pPr marL="0" indent="0">
              <a:buClrTx/>
              <a:buNone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052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1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EFA29E19-5F3B-4DAC-9DC1-11916EF53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3" y="523240"/>
            <a:ext cx="10331592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21AC0C-85E5-4C98-A1CA-8C669A615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342265"/>
            <a:ext cx="10331591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1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B22C2C-946F-4970-AC6F-96E5B7F67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304165"/>
            <a:ext cx="10331591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88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FD0BD-2BAD-4369-9134-BB8C8513F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91" y="295910"/>
            <a:ext cx="10531404" cy="59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0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487541-9652-4EC8-804A-F0DDC19C3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" y="281543"/>
            <a:ext cx="10556946" cy="59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6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591810"/>
          </a:xfrm>
          <a:prstGeom prst="rect">
            <a:avLst/>
          </a:prstGeom>
        </p:spPr>
      </p:pic>
      <p:pic>
        <p:nvPicPr>
          <p:cNvPr id="4" name="Picture 3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3E3E43C3-F047-40B2-921E-C10598BF4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2" y="200025"/>
            <a:ext cx="10634133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1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134610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C721B8-FB29-4CE1-BF9C-6975C1EB7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8" y="200024"/>
            <a:ext cx="1054946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C660090-5EE3-4E20-BCE4-84F4B9197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" y="261620"/>
            <a:ext cx="10796694" cy="60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6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0657-D603-4B46-8820-0D4FBE45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Index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911F3-F26C-4BC9-A4E7-A733CD5B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54557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83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4601210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6FB0136-8888-4FD9-A763-CA80D9C34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313055"/>
            <a:ext cx="10331591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1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4867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1554A8-205D-4457-B6A2-036DE9FF1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302973"/>
            <a:ext cx="10214045" cy="57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27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81152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71C3A9-01A1-49BC-B8A1-C0D702EA2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376238"/>
            <a:ext cx="10592928" cy="595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125085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B50AE3D-A899-48E9-A095-D7B412341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0" y="398264"/>
            <a:ext cx="10163175" cy="57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4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8BE23F-3794-4F29-BBB8-A7767822A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523240"/>
            <a:ext cx="10331591" cy="5315585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3FB451-E5D2-45D4-92E1-AC5DAEF0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" y="341630"/>
            <a:ext cx="10331591" cy="581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59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0657-D603-4B46-8820-0D4FBE45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Index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911F3-F26C-4BC9-A4E7-A733CD5B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927412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788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C1B5-6BCA-4C67-ADFF-E4426B23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Methods</a:t>
            </a:r>
          </a:p>
        </p:txBody>
      </p:sp>
      <p:pic>
        <p:nvPicPr>
          <p:cNvPr id="1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7FE5382-E925-4CAC-8238-B40ACF88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1472214"/>
            <a:ext cx="5115347" cy="359353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1DEC-A796-465F-84E4-7FB46EAB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407436"/>
            <a:ext cx="5127172" cy="3461658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None/>
            </a:pPr>
            <a:r>
              <a:rPr lang="en-US"/>
              <a:t>To evaluate the prototype, we interviewed two groups of people: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Design students (to get feedback on the interface's design)</a:t>
            </a:r>
          </a:p>
          <a:p>
            <a:pPr marL="0" indent="0">
              <a:buNone/>
            </a:pPr>
            <a:endParaRPr lang="en-US" b="1"/>
          </a:p>
          <a:p>
            <a:endParaRPr lang="en-US"/>
          </a:p>
          <a:p>
            <a:endParaRPr lang="en-US"/>
          </a:p>
          <a:p>
            <a:endParaRPr lang="en-US" b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7332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92FB1-7DE1-47AD-A531-E568548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4" y="5089704"/>
            <a:ext cx="10058400" cy="1631592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r>
              <a:rPr lang="en-US" sz="6000">
                <a:solidFill>
                  <a:schemeClr val="bg1"/>
                </a:solidFill>
                <a:ea typeface="+mj-lt"/>
                <a:cs typeface="+mj-lt"/>
              </a:rPr>
              <a:t>Results (1)</a:t>
            </a:r>
            <a:br>
              <a:rPr lang="en-US" sz="3400">
                <a:solidFill>
                  <a:schemeClr val="bg1"/>
                </a:solidFill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0C53010-DFE9-470F-AFDC-692A075C1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824868"/>
              </p:ext>
            </p:extLst>
          </p:nvPr>
        </p:nvGraphicFramePr>
        <p:xfrm>
          <a:off x="1064504" y="596055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6424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92FB1-7DE1-47AD-A531-E568548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4" y="5089704"/>
            <a:ext cx="10058400" cy="1631592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br>
              <a:rPr lang="it-IT" sz="6000">
                <a:solidFill>
                  <a:schemeClr val="bg1"/>
                </a:solidFill>
              </a:rPr>
            </a:br>
            <a:r>
              <a:rPr lang="en-US" sz="6000">
                <a:solidFill>
                  <a:schemeClr val="bg1"/>
                </a:solidFill>
                <a:ea typeface="+mj-lt"/>
                <a:cs typeface="+mj-lt"/>
              </a:rPr>
              <a:t>Results (2)</a:t>
            </a:r>
            <a:br>
              <a:rPr lang="en-US" sz="3400">
                <a:solidFill>
                  <a:schemeClr val="bg1"/>
                </a:solidFill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0C53010-DFE9-470F-AFDC-692A075C1D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333868"/>
              </p:ext>
            </p:extLst>
          </p:nvPr>
        </p:nvGraphicFramePr>
        <p:xfrm>
          <a:off x="1064504" y="596055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103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0657-D603-4B46-8820-0D4FBE45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Index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911F3-F26C-4BC9-A4E7-A733CD5B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291763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185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0657-D603-4B46-8820-0D4FBE45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Index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911F3-F26C-4BC9-A4E7-A733CD5B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23055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679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4ECC1-3303-4CB9-9F77-FBA0978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Limitations</a:t>
            </a:r>
          </a:p>
        </p:txBody>
      </p:sp>
      <p:cxnSp>
        <p:nvCxnSpPr>
          <p:cNvPr id="51" name="Straight Connector 4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C909CD-9D21-49DD-B200-7797234E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616036"/>
          </a:xfrm>
        </p:spPr>
        <p:txBody>
          <a:bodyPr>
            <a:no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The potential activities were too broad</a:t>
            </a:r>
            <a:r>
              <a:rPr lang="en-GB" sz="17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sz="17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It was not possible </a:t>
            </a:r>
            <a:r>
              <a:rPr lang="en-GB" sz="170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to have feedback from all the potential primary users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sz="17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legal c</a:t>
            </a:r>
            <a:r>
              <a:rPr lang="en-GB" sz="170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onsultation about the consequences of report and block profile was needed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sz="170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Lack of design skills</a:t>
            </a:r>
          </a:p>
        </p:txBody>
      </p:sp>
      <p:pic>
        <p:nvPicPr>
          <p:cNvPr id="26" name="Picture 25" descr="Arrows pointing right while one points left">
            <a:extLst>
              <a:ext uri="{FF2B5EF4-FFF2-40B4-BE49-F238E27FC236}">
                <a16:creationId xmlns:a16="http://schemas.microsoft.com/office/drawing/2014/main" id="{FA61CD63-1B3C-491C-A808-0535076C5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r="1331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2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BB5C2-E7E5-4B8A-B5D0-ED8363C07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it-IT"/>
              <a:t>Conclusions</a:t>
            </a:r>
            <a:endParaRPr lang="en-US"/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8306D6-CA18-4E23-B08F-825728BAA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137695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430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F3C3-DC9D-4369-A493-BC1A80E0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Learning </a:t>
            </a:r>
            <a:r>
              <a:rPr lang="it-IT" err="1"/>
              <a:t>Outcomes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B8032D-8DD9-4EB0-B427-958EB2A0B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404369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7510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6C1B5-6BCA-4C67-ADFF-E4426B23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1DEC-A796-465F-84E4-7FB46EAB9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</a:rPr>
              <a:t> </a:t>
            </a:r>
            <a:r>
              <a:rPr lang="en-GB" b="1" dirty="0">
                <a:effectLst/>
                <a:ea typeface="Times New Roman" panose="02020603050405020304" pitchFamily="18" charset="0"/>
              </a:rPr>
              <a:t>Inclusion and equality </a:t>
            </a:r>
            <a:endParaRPr lang="en-GB" b="1">
              <a:effectLst/>
              <a:ea typeface="Times New Roman" panose="02020603050405020304" pitchFamily="18" charset="0"/>
            </a:endParaRPr>
          </a:p>
          <a:p>
            <a:pPr lvl="1"/>
            <a:r>
              <a:rPr lang="en-GB" dirty="0">
                <a:effectLst/>
                <a:ea typeface="Times New Roman" panose="02020603050405020304" pitchFamily="18" charset="0"/>
              </a:rPr>
              <a:t>tutor - option for users that can have difficulties to find partners.</a:t>
            </a:r>
            <a:endParaRPr lang="en-GB">
              <a:effectLst/>
              <a:ea typeface="Times New Roman" panose="02020603050405020304" pitchFamily="18" charset="0"/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</a:rPr>
              <a:t> </a:t>
            </a:r>
            <a:r>
              <a:rPr lang="en-GB" b="1" dirty="0">
                <a:effectLst/>
                <a:ea typeface="Times New Roman" panose="02020603050405020304" pitchFamily="18" charset="0"/>
              </a:rPr>
              <a:t>Privacy </a:t>
            </a:r>
            <a:endParaRPr lang="en-GB" b="1">
              <a:effectLst/>
              <a:ea typeface="Times New Roman" panose="02020603050405020304" pitchFamily="18" charset="0"/>
            </a:endParaRPr>
          </a:p>
          <a:p>
            <a:pPr lvl="1"/>
            <a:r>
              <a:rPr lang="en-GB" dirty="0"/>
              <a:t>option for not being disturbed or receive messages/calls from others. </a:t>
            </a:r>
            <a:endParaRPr lang="en-GB"/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</a:rPr>
              <a:t> </a:t>
            </a:r>
            <a:r>
              <a:rPr lang="en-GB" b="1" dirty="0">
                <a:effectLst/>
                <a:ea typeface="Times New Roman" panose="02020603050405020304" pitchFamily="18" charset="0"/>
              </a:rPr>
              <a:t>Safety and security</a:t>
            </a:r>
            <a:endParaRPr lang="en-GB" b="1">
              <a:effectLst/>
              <a:ea typeface="Times New Roman" panose="02020603050405020304" pitchFamily="18" charset="0"/>
            </a:endParaRPr>
          </a:p>
          <a:p>
            <a:pPr lvl="1"/>
            <a:r>
              <a:rPr lang="en-GB" dirty="0"/>
              <a:t> restricted by </a:t>
            </a:r>
            <a:r>
              <a:rPr lang="en-GB" dirty="0" err="1"/>
              <a:t>unibz</a:t>
            </a:r>
            <a:r>
              <a:rPr lang="en-GB" dirty="0"/>
              <a:t> members.</a:t>
            </a:r>
            <a:endParaRPr lang="en-GB"/>
          </a:p>
          <a:p>
            <a:pPr lvl="1"/>
            <a:endParaRPr lang="en-GB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/>
          </a:p>
          <a:p>
            <a:endParaRPr lang="en-US"/>
          </a:p>
          <a:p>
            <a:endParaRPr lang="en-US"/>
          </a:p>
          <a:p>
            <a:endParaRPr lang="en-US" b="1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2885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77C9F-3C4C-47A5-9471-95DB2C32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Future works</a:t>
            </a:r>
          </a:p>
        </p:txBody>
      </p:sp>
      <p:pic>
        <p:nvPicPr>
          <p:cNvPr id="5" name="Picture 4" descr="Person in toga sitting alone">
            <a:extLst>
              <a:ext uri="{FF2B5EF4-FFF2-40B4-BE49-F238E27FC236}">
                <a16:creationId xmlns:a16="http://schemas.microsoft.com/office/drawing/2014/main" id="{582C82F8-CB20-4F39-A466-A0D77C6E4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6" r="27726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4A63-ED6E-471C-94E7-C55C75489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 anchor="t">
            <a:normAutofit/>
          </a:bodyPr>
          <a:lstStyle/>
          <a:p>
            <a:pPr marL="383540"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Building a fully interactive prototype</a:t>
            </a:r>
            <a:endParaRPr lang="it-IT"/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Designing a platform that connects more universities 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Working on the issue of harassment in more depth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Take accessibility into account</a:t>
            </a:r>
          </a:p>
        </p:txBody>
      </p:sp>
    </p:spTree>
    <p:extLst>
      <p:ext uri="{BB962C8B-B14F-4D97-AF65-F5344CB8AC3E}">
        <p14:creationId xmlns:p14="http://schemas.microsoft.com/office/powerpoint/2010/main" val="3053602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9B7F88A-EE9B-4C9D-9477-42E23466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colorful packages&#10;&#10;Description automatically generated with low confidence">
            <a:extLst>
              <a:ext uri="{FF2B5EF4-FFF2-40B4-BE49-F238E27FC236}">
                <a16:creationId xmlns:a16="http://schemas.microsoft.com/office/drawing/2014/main" id="{73A633B3-1574-4C22-AA21-A12DB3572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5" b="478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365994-0266-480C-B943-BC06DAD8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17" y="3331444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Thank you for your attention!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!!footer rectangle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97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4ECC1-3303-4CB9-9F77-FBA0978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Initial Problem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09CD-9D21-49DD-B200-7797234E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Tandem Project 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proposed by </a:t>
            </a:r>
            <a:r>
              <a:rPr lang="en-US" sz="240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en-US" sz="24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nibz</a:t>
            </a:r>
            <a:r>
              <a:rPr lang="en-US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so students can find partners to practice speaking. Howe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ver, some of us found the following p</a:t>
            </a:r>
            <a:r>
              <a:rPr lang="en-US" sz="2400">
                <a:latin typeface="Calibri" panose="020F0502020204030204" pitchFamily="34" charset="0"/>
                <a:cs typeface="Arial" panose="020B0604020202020204" pitchFamily="34" charset="0"/>
              </a:rPr>
              <a:t>roblems:</a:t>
            </a:r>
          </a:p>
          <a:p>
            <a:pPr marL="0" indent="0">
              <a:buNone/>
            </a:pPr>
            <a:endParaRPr lang="en-US" sz="240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/>
              <a:t>Finding suitable partner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en-US" sz="2000"/>
              <a:t>Fixing a time with potential partners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0460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ight bulb on yellow background with sketched light beams and cord">
            <a:extLst>
              <a:ext uri="{FF2B5EF4-FFF2-40B4-BE49-F238E27FC236}">
                <a16:creationId xmlns:a16="http://schemas.microsoft.com/office/drawing/2014/main" id="{A998BA64-187F-4E92-A59F-4927E6D4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 r="1" b="1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  <a:solidFill>
            <a:srgbClr val="007BE2"/>
          </a:solidFill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30828-FCB9-4130-AB72-266BA396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it-IT" sz="3600" err="1">
                <a:solidFill>
                  <a:srgbClr val="FFFFFF"/>
                </a:solidFill>
              </a:rPr>
              <a:t>Our</a:t>
            </a:r>
            <a:r>
              <a:rPr lang="it-IT" sz="3600">
                <a:solidFill>
                  <a:srgbClr val="FFFFFF"/>
                </a:solidFill>
              </a:rPr>
              <a:t> Solution</a:t>
            </a:r>
            <a:endParaRPr lang="en-US" sz="3600">
              <a:solidFill>
                <a:srgbClr val="FFFFFF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A0A0-6D90-4A6A-A386-80146A122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 algn="just"/>
            <a:r>
              <a:rPr lang="en-US" sz="1600">
                <a:solidFill>
                  <a:srgbClr val="FFFFFF"/>
                </a:solidFill>
              </a:rPr>
              <a:t>Develop a platform that can make easier the process of finding a partner to practice languages with, especially in this pandemic situation, when partners cannot be found in presence.</a:t>
            </a:r>
          </a:p>
        </p:txBody>
      </p:sp>
      <p:sp>
        <p:nvSpPr>
          <p:cNvPr id="63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0475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64ECC1-3303-4CB9-9F77-FBA0978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it-IT"/>
              <a:t>Data collection</a:t>
            </a:r>
            <a:endParaRPr lang="en-US"/>
          </a:p>
        </p:txBody>
      </p:sp>
      <p:pic>
        <p:nvPicPr>
          <p:cNvPr id="16" name="Picture 4" descr="Magnifying glass showing decling performance">
            <a:extLst>
              <a:ext uri="{FF2B5EF4-FFF2-40B4-BE49-F238E27FC236}">
                <a16:creationId xmlns:a16="http://schemas.microsoft.com/office/drawing/2014/main" id="{B2EFF856-6364-431C-AEE8-18267E33A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8" r="41399"/>
          <a:stretch/>
        </p:blipFill>
        <p:spPr>
          <a:xfrm>
            <a:off x="20" y="10"/>
            <a:ext cx="4580077" cy="6400784"/>
          </a:xfrm>
          <a:prstGeom prst="rect">
            <a:avLst/>
          </a:prstGeom>
        </p:spPr>
      </p:pic>
      <p:cxnSp>
        <p:nvCxnSpPr>
          <p:cNvPr id="34" name="!!Straight Connector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09CD-9D21-49DD-B200-7797234E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addition to Tandem Project, similar websites and applications were studied.</a:t>
            </a:r>
          </a:p>
          <a:p>
            <a:pPr marL="0" indent="0">
              <a:buNone/>
            </a:pPr>
            <a:r>
              <a:rPr lang="en-US" dirty="0"/>
              <a:t>Methods of data collection: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Desk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Interview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Questionnaire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B60310-C5C3-46A0-A452-2A0B00843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74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92FB1-7DE1-47AD-A531-E568548B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504" y="5089704"/>
            <a:ext cx="10058400" cy="1631592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br>
              <a:rPr lang="it-IT" sz="6000" dirty="0">
                <a:solidFill>
                  <a:schemeClr val="bg1"/>
                </a:solidFill>
              </a:rPr>
            </a:br>
            <a:r>
              <a:rPr lang="it-IT" sz="6000" dirty="0" err="1">
                <a:solidFill>
                  <a:schemeClr val="bg1"/>
                </a:solidFill>
              </a:rPr>
              <a:t>Main</a:t>
            </a:r>
            <a:r>
              <a:rPr lang="it-IT" sz="6000" dirty="0">
                <a:solidFill>
                  <a:schemeClr val="bg1"/>
                </a:solidFill>
              </a:rPr>
              <a:t> </a:t>
            </a:r>
            <a:r>
              <a:rPr lang="it-IT" sz="6000" dirty="0" err="1">
                <a:solidFill>
                  <a:schemeClr val="bg1"/>
                </a:solidFill>
              </a:rPr>
              <a:t>Results</a:t>
            </a:r>
            <a:r>
              <a:rPr lang="it-IT" sz="6000" dirty="0">
                <a:solidFill>
                  <a:schemeClr val="bg1"/>
                </a:solidFill>
              </a:rPr>
              <a:t>: Issues</a:t>
            </a:r>
            <a:br>
              <a:rPr lang="en-US" sz="3400" dirty="0">
                <a:solidFill>
                  <a:schemeClr val="bg1"/>
                </a:solidFill>
              </a:rPr>
            </a:br>
            <a:endParaRPr lang="en-US" sz="3400" dirty="0">
              <a:solidFill>
                <a:schemeClr val="bg1"/>
              </a:solidFill>
            </a:endParaRPr>
          </a:p>
        </p:txBody>
      </p:sp>
      <p:graphicFrame>
        <p:nvGraphicFramePr>
          <p:cNvPr id="40" name="Content Placeholder 3">
            <a:extLst>
              <a:ext uri="{FF2B5EF4-FFF2-40B4-BE49-F238E27FC236}">
                <a16:creationId xmlns:a16="http://schemas.microsoft.com/office/drawing/2014/main" id="{30C53010-DFE9-470F-AFDC-692A075C1D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4504" y="596055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66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0657-D603-4B46-8820-0D4FBE45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Index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911F3-F26C-4BC9-A4E7-A733CD5B6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19980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289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707A3-F0E2-4511-871B-A75E9576D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7309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Sketches</a:t>
            </a:r>
          </a:p>
        </p:txBody>
      </p:sp>
      <p:pic>
        <p:nvPicPr>
          <p:cNvPr id="5" name="Picture 5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93B2F5AC-D98F-4002-AC62-EDACD93EF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8" t="18639" r="31780" b="20710"/>
          <a:stretch/>
        </p:blipFill>
        <p:spPr>
          <a:xfrm>
            <a:off x="681226" y="634947"/>
            <a:ext cx="3940475" cy="2519034"/>
          </a:xfrm>
          <a:prstGeom prst="rect">
            <a:avLst/>
          </a:prstGeom>
        </p:spPr>
      </p:pic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072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BC08E00-9B60-424F-9521-947962C23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028" t="20166" r="31115" b="18064"/>
          <a:stretch/>
        </p:blipFill>
        <p:spPr>
          <a:xfrm>
            <a:off x="681226" y="3433213"/>
            <a:ext cx="3932185" cy="2511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08744-3402-4A6E-8487-BEB6111F817E}"/>
              </a:ext>
            </a:extLst>
          </p:cNvPr>
          <p:cNvSpPr txBox="1"/>
          <p:nvPr/>
        </p:nvSpPr>
        <p:spPr>
          <a:xfrm>
            <a:off x="5117308" y="2407436"/>
            <a:ext cx="6432434" cy="346165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Brainstorming sessions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Drawings with ideas of prototyping for the main views of the platform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Final sketches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How functionalities should appear on the website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222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2">
      <a:dk1>
        <a:sysClr val="windowText" lastClr="000000"/>
      </a:dk1>
      <a:lt1>
        <a:sysClr val="window" lastClr="FFFFFF"/>
      </a:lt1>
      <a:dk2>
        <a:srgbClr val="000000"/>
      </a:dk2>
      <a:lt2>
        <a:srgbClr val="D9E0E6"/>
      </a:lt2>
      <a:accent1>
        <a:srgbClr val="007BE2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Univers Condense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Univers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563</Words>
  <Application>Microsoft Office PowerPoint</Application>
  <PresentationFormat>Widescreen</PresentationFormat>
  <Paragraphs>112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Times New Roman</vt:lpstr>
      <vt:lpstr>Univers</vt:lpstr>
      <vt:lpstr>Univers Condensed</vt:lpstr>
      <vt:lpstr>RetrospectVTI</vt:lpstr>
      <vt:lpstr>InstaTalk</vt:lpstr>
      <vt:lpstr>Index</vt:lpstr>
      <vt:lpstr>Index</vt:lpstr>
      <vt:lpstr>Initial Problem</vt:lpstr>
      <vt:lpstr>Our Solution</vt:lpstr>
      <vt:lpstr>Data collection</vt:lpstr>
      <vt:lpstr>       Main Results: Issues </vt:lpstr>
      <vt:lpstr>Index</vt:lpstr>
      <vt:lpstr>Sketches</vt:lpstr>
      <vt:lpstr>Figma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Index</vt:lpstr>
      <vt:lpstr>Methods</vt:lpstr>
      <vt:lpstr>      Results (1) </vt:lpstr>
      <vt:lpstr>      Results (2) </vt:lpstr>
      <vt:lpstr>Index</vt:lpstr>
      <vt:lpstr>Limitations</vt:lpstr>
      <vt:lpstr>Conclusions</vt:lpstr>
      <vt:lpstr>Learning Outcomes</vt:lpstr>
      <vt:lpstr>Ethics</vt:lpstr>
      <vt:lpstr>Future works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Tandem-Learning languages by speaking with natives</dc:title>
  <dc:creator>Alessandra Lorefice</dc:creator>
  <cp:lastModifiedBy>Fanti Coelho Lima Rachel (Student Com20)</cp:lastModifiedBy>
  <cp:revision>18</cp:revision>
  <dcterms:created xsi:type="dcterms:W3CDTF">2021-04-13T08:29:44Z</dcterms:created>
  <dcterms:modified xsi:type="dcterms:W3CDTF">2022-02-15T21:09:31Z</dcterms:modified>
</cp:coreProperties>
</file>